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1" r:id="rId3"/>
  </p:sldMasterIdLst>
  <p:notesMasterIdLst>
    <p:notesMasterId r:id="rId5"/>
  </p:notesMasterIdLst>
  <p:sldIdLst>
    <p:sldId id="256" r:id="rId4"/>
    <p:sldId id="257" r:id="rId6"/>
    <p:sldId id="258" r:id="rId7"/>
    <p:sldId id="282" r:id="rId8"/>
    <p:sldId id="260" r:id="rId9"/>
    <p:sldId id="272" r:id="rId10"/>
    <p:sldId id="261" r:id="rId11"/>
    <p:sldId id="263" r:id="rId12"/>
    <p:sldId id="279" r:id="rId13"/>
    <p:sldId id="275" r:id="rId14"/>
    <p:sldId id="273" r:id="rId15"/>
    <p:sldId id="265" r:id="rId16"/>
    <p:sldId id="264" r:id="rId17"/>
    <p:sldId id="267" r:id="rId18"/>
    <p:sldId id="268" r:id="rId19"/>
    <p:sldId id="269" r:id="rId20"/>
    <p:sldId id="270" r:id="rId21"/>
    <p:sldId id="271" r:id="rId22"/>
    <p:sldId id="277" r:id="rId23"/>
    <p:sldId id="278" r:id="rId24"/>
    <p:sldId id="274" r:id="rId25"/>
    <p:sldId id="284" r:id="rId26"/>
    <p:sldId id="285" r:id="rId27"/>
    <p:sldId id="286" r:id="rId28"/>
    <p:sldId id="262" r:id="rId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æµè²æ ·å¼ 1 - å¼ºè°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1109"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image" Target="../media/image31.png"/></Relationships>
</file>

<file path=ppt/diagrams/_rels/data4.xml.rels><?xml version="1.0" encoding="UTF-8" standalone="yes"?>
<Relationships xmlns="http://schemas.openxmlformats.org/package/2006/relationships"><Relationship Id="rId1" Type="http://schemas.openxmlformats.org/officeDocument/2006/relationships/image" Target="../media/image3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image" Target="../media/image3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778F720-7CC2-4CFB-A8B3-B531D6B64751}" type="doc">
      <dgm:prSet loTypeId="urn:diagrams.loki3.com/BracketList" loCatId="list" qsTypeId="urn:microsoft.com/office/officeart/2005/8/quickstyle/simple1" qsCatId="simple" csTypeId="urn:microsoft.com/office/officeart/2005/8/colors/accent1_2" csCatId="accent1" phldr="true"/>
      <dgm:spPr/>
      <dgm:t>
        <a:bodyPr/>
        <a:lstStyle/>
        <a:p>
          <a:endParaRPr lang="en-US"/>
        </a:p>
      </dgm:t>
    </dgm:pt>
    <dgm:pt modelId="{0356F9C5-7C72-4A22-BEB2-93268CC1F1DF}">
      <dgm:prSet phldrT="[Text]" custT="true"/>
      <dgm:spPr/>
      <dgm:t>
        <a:bodyPr/>
        <a:lstStyle/>
        <a:p>
          <a:r>
            <a:rPr lang="en-US" sz="1200" dirty="0" smtClean="0"/>
            <a:t>Small group question</a:t>
          </a:r>
          <a:endParaRPr lang="en-US" sz="1200" dirty="0"/>
        </a:p>
      </dgm:t>
    </dgm:pt>
    <dgm:pt modelId="{9310AAA9-097D-46C5-850B-8D8972294BF9}" cxnId="{6F5872E8-17CA-46C8-AE11-AA9B9F33CA1B}" type="parTrans">
      <dgm:prSet/>
      <dgm:spPr/>
      <dgm:t>
        <a:bodyPr/>
        <a:lstStyle/>
        <a:p>
          <a:endParaRPr lang="en-US" sz="1200"/>
        </a:p>
      </dgm:t>
    </dgm:pt>
    <dgm:pt modelId="{96C54D90-C5BB-48AB-9D7E-C2659150DA50}" cxnId="{6F5872E8-17CA-46C8-AE11-AA9B9F33CA1B}" type="sibTrans">
      <dgm:prSet/>
      <dgm:spPr/>
      <dgm:t>
        <a:bodyPr/>
        <a:lstStyle/>
        <a:p>
          <a:endParaRPr lang="en-US" sz="1200"/>
        </a:p>
      </dgm:t>
    </dgm:pt>
    <dgm:pt modelId="{2651964D-5B45-40E7-8EDE-33AB5BFEF932}">
      <dgm:prSet phldrT="[Text]" custT="true"/>
      <dgm:spPr/>
      <dgm:t>
        <a:bodyPr/>
        <a:lstStyle/>
        <a:p>
          <a:r>
            <a:rPr lang="en-US" sz="1200" dirty="0" smtClean="0"/>
            <a:t>Dealing with multiple groups with only a few components per group</a:t>
          </a:r>
          <a:endParaRPr lang="en-US" sz="1200" dirty="0"/>
        </a:p>
      </dgm:t>
    </dgm:pt>
    <dgm:pt modelId="{B12ED9DC-CDD0-4155-8731-C083B1863DE9}" cxnId="{3B4FF9E3-CF22-4D90-A69A-C3B9AB3B5435}" type="parTrans">
      <dgm:prSet/>
      <dgm:spPr/>
      <dgm:t>
        <a:bodyPr/>
        <a:lstStyle/>
        <a:p>
          <a:endParaRPr lang="en-US" sz="1200"/>
        </a:p>
      </dgm:t>
    </dgm:pt>
    <dgm:pt modelId="{192A1AC5-166F-4AD8-9CB9-646B81C8006B}" cxnId="{3B4FF9E3-CF22-4D90-A69A-C3B9AB3B5435}" type="sibTrans">
      <dgm:prSet/>
      <dgm:spPr/>
      <dgm:t>
        <a:bodyPr/>
        <a:lstStyle/>
        <a:p>
          <a:endParaRPr lang="en-US" sz="1200"/>
        </a:p>
      </dgm:t>
    </dgm:pt>
    <dgm:pt modelId="{E220B4C5-73BF-48A8-94F4-CF76819871EC}">
      <dgm:prSet phldrT="[Text]" custT="true"/>
      <dgm:spPr/>
      <dgm:t>
        <a:bodyPr/>
        <a:lstStyle/>
        <a:p>
          <a:r>
            <a:rPr lang="en-US" sz="1200" dirty="0" smtClean="0"/>
            <a:t>Large group question</a:t>
          </a:r>
          <a:endParaRPr lang="en-US" sz="1200" dirty="0"/>
        </a:p>
      </dgm:t>
    </dgm:pt>
    <dgm:pt modelId="{931C4B15-CC34-4961-8CBD-5A56C99E4C31}" cxnId="{462C8317-2948-4F08-9BB5-831EE0936910}" type="parTrans">
      <dgm:prSet/>
      <dgm:spPr/>
      <dgm:t>
        <a:bodyPr/>
        <a:lstStyle/>
        <a:p>
          <a:endParaRPr lang="en-US" sz="1200"/>
        </a:p>
      </dgm:t>
    </dgm:pt>
    <dgm:pt modelId="{35EDB932-1B0C-467E-A879-51169CBAC3C5}" cxnId="{462C8317-2948-4F08-9BB5-831EE0936910}" type="sibTrans">
      <dgm:prSet/>
      <dgm:spPr/>
      <dgm:t>
        <a:bodyPr/>
        <a:lstStyle/>
        <a:p>
          <a:endParaRPr lang="en-US" sz="1200"/>
        </a:p>
      </dgm:t>
    </dgm:pt>
    <dgm:pt modelId="{828477CE-4871-4B94-9961-EA6A6C803EA5}">
      <dgm:prSet phldrT="[Text]" custT="true"/>
      <dgm:spPr/>
      <dgm:t>
        <a:bodyPr/>
        <a:lstStyle/>
        <a:p>
          <a:r>
            <a:rPr lang="en-US" sz="1200" dirty="0" smtClean="0"/>
            <a:t>Dealing with a relative large number of constituents whose individual members cannot be easily distinguished, also referred as </a:t>
          </a:r>
          <a:r>
            <a:rPr lang="en-US" sz="1200" i="1" dirty="0" smtClean="0"/>
            <a:t>crowds</a:t>
          </a:r>
          <a:r>
            <a:rPr lang="en-US" sz="1200" dirty="0" smtClean="0"/>
            <a:t> or </a:t>
          </a:r>
          <a:r>
            <a:rPr lang="en-US" sz="1200" i="1" dirty="0" smtClean="0"/>
            <a:t>clusters</a:t>
          </a:r>
          <a:endParaRPr lang="en-US" sz="1200" dirty="0"/>
        </a:p>
      </dgm:t>
    </dgm:pt>
    <dgm:pt modelId="{106BA480-7E57-491B-A47E-569918525E4E}" cxnId="{CFD87724-6D72-44D3-8D48-BAE08E4BD060}" type="parTrans">
      <dgm:prSet/>
      <dgm:spPr/>
      <dgm:t>
        <a:bodyPr/>
        <a:lstStyle/>
        <a:p>
          <a:endParaRPr lang="en-US" sz="1200"/>
        </a:p>
      </dgm:t>
    </dgm:pt>
    <dgm:pt modelId="{1860A43E-DA14-4E6C-B6D1-BD428433C2BE}" cxnId="{CFD87724-6D72-44D3-8D48-BAE08E4BD060}" type="sibTrans">
      <dgm:prSet/>
      <dgm:spPr/>
      <dgm:t>
        <a:bodyPr/>
        <a:lstStyle/>
        <a:p>
          <a:endParaRPr lang="en-US" sz="1200"/>
        </a:p>
      </dgm:t>
    </dgm:pt>
    <dgm:pt modelId="{5C90D5AD-6068-47DE-A95D-F57D37E64085}" type="pres">
      <dgm:prSet presAssocID="{3778F720-7CC2-4CFB-A8B3-B531D6B64751}" presName="Name0" presStyleCnt="0">
        <dgm:presLayoutVars>
          <dgm:dir/>
          <dgm:animLvl val="lvl"/>
          <dgm:resizeHandles val="exact"/>
        </dgm:presLayoutVars>
      </dgm:prSet>
      <dgm:spPr/>
      <dgm:t>
        <a:bodyPr/>
        <a:lstStyle/>
        <a:p>
          <a:endParaRPr lang="en-US"/>
        </a:p>
      </dgm:t>
    </dgm:pt>
    <dgm:pt modelId="{D05B8817-2FD1-4F93-A0B4-23E75B66B5CB}" type="pres">
      <dgm:prSet presAssocID="{0356F9C5-7C72-4A22-BEB2-93268CC1F1DF}" presName="linNode" presStyleCnt="0"/>
      <dgm:spPr/>
    </dgm:pt>
    <dgm:pt modelId="{100E0F4E-EB03-4E36-9676-6CA8B1DD21D9}" type="pres">
      <dgm:prSet presAssocID="{0356F9C5-7C72-4A22-BEB2-93268CC1F1DF}" presName="parTx" presStyleLbl="revTx" presStyleIdx="0" presStyleCnt="2">
        <dgm:presLayoutVars>
          <dgm:chMax val="1"/>
          <dgm:bulletEnabled val="true"/>
        </dgm:presLayoutVars>
      </dgm:prSet>
      <dgm:spPr/>
      <dgm:t>
        <a:bodyPr/>
        <a:lstStyle/>
        <a:p>
          <a:endParaRPr lang="en-US"/>
        </a:p>
      </dgm:t>
    </dgm:pt>
    <dgm:pt modelId="{654A3D87-7EC0-4FC6-A12D-2717A5336EEE}" type="pres">
      <dgm:prSet presAssocID="{0356F9C5-7C72-4A22-BEB2-93268CC1F1DF}" presName="bracket" presStyleLbl="parChTrans1D1" presStyleIdx="0" presStyleCnt="2"/>
      <dgm:spPr/>
    </dgm:pt>
    <dgm:pt modelId="{D51C79B1-9218-4CFC-8E47-AFE36B277949}" type="pres">
      <dgm:prSet presAssocID="{0356F9C5-7C72-4A22-BEB2-93268CC1F1DF}" presName="spH" presStyleCnt="0"/>
      <dgm:spPr/>
    </dgm:pt>
    <dgm:pt modelId="{80CC32AD-2036-480C-924E-4188F6EC7FFF}" type="pres">
      <dgm:prSet presAssocID="{0356F9C5-7C72-4A22-BEB2-93268CC1F1DF}" presName="desTx" presStyleLbl="node1" presStyleIdx="0" presStyleCnt="2" custScaleY="152018">
        <dgm:presLayoutVars>
          <dgm:bulletEnabled val="true"/>
        </dgm:presLayoutVars>
      </dgm:prSet>
      <dgm:spPr/>
      <dgm:t>
        <a:bodyPr/>
        <a:lstStyle/>
        <a:p>
          <a:endParaRPr lang="en-US"/>
        </a:p>
      </dgm:t>
    </dgm:pt>
    <dgm:pt modelId="{0A2868C5-8EDB-457E-B89E-CF742A44CF53}" type="pres">
      <dgm:prSet presAssocID="{96C54D90-C5BB-48AB-9D7E-C2659150DA50}" presName="spV" presStyleCnt="0"/>
      <dgm:spPr/>
    </dgm:pt>
    <dgm:pt modelId="{B40803F4-778E-4637-9D46-1BE1576647A5}" type="pres">
      <dgm:prSet presAssocID="{E220B4C5-73BF-48A8-94F4-CF76819871EC}" presName="linNode" presStyleCnt="0"/>
      <dgm:spPr/>
    </dgm:pt>
    <dgm:pt modelId="{62DEB5A3-63D9-43E2-B6E1-4FD656AD09DD}" type="pres">
      <dgm:prSet presAssocID="{E220B4C5-73BF-48A8-94F4-CF76819871EC}" presName="parTx" presStyleLbl="revTx" presStyleIdx="1" presStyleCnt="2">
        <dgm:presLayoutVars>
          <dgm:chMax val="1"/>
          <dgm:bulletEnabled val="true"/>
        </dgm:presLayoutVars>
      </dgm:prSet>
      <dgm:spPr/>
      <dgm:t>
        <a:bodyPr/>
        <a:lstStyle/>
        <a:p>
          <a:endParaRPr lang="en-US"/>
        </a:p>
      </dgm:t>
    </dgm:pt>
    <dgm:pt modelId="{67BC23EA-9012-41B3-9BED-684235EDB7A3}" type="pres">
      <dgm:prSet presAssocID="{E220B4C5-73BF-48A8-94F4-CF76819871EC}" presName="bracket" presStyleLbl="parChTrans1D1" presStyleIdx="1" presStyleCnt="2"/>
      <dgm:spPr/>
    </dgm:pt>
    <dgm:pt modelId="{BA0871B7-E731-45C1-905F-10CAB099A6A6}" type="pres">
      <dgm:prSet presAssocID="{E220B4C5-73BF-48A8-94F4-CF76819871EC}" presName="spH" presStyleCnt="0"/>
      <dgm:spPr/>
    </dgm:pt>
    <dgm:pt modelId="{C9BA7FB2-08A3-4E18-8F23-9075E88E6DD4}" type="pres">
      <dgm:prSet presAssocID="{E220B4C5-73BF-48A8-94F4-CF76819871EC}" presName="desTx" presStyleLbl="node1" presStyleIdx="1" presStyleCnt="2" custScaleY="126292" custLinFactNeighborY="12921">
        <dgm:presLayoutVars>
          <dgm:bulletEnabled val="true"/>
        </dgm:presLayoutVars>
      </dgm:prSet>
      <dgm:spPr/>
      <dgm:t>
        <a:bodyPr/>
        <a:lstStyle/>
        <a:p>
          <a:endParaRPr lang="en-US"/>
        </a:p>
      </dgm:t>
    </dgm:pt>
  </dgm:ptLst>
  <dgm:cxnLst>
    <dgm:cxn modelId="{2BD9B435-89DB-462B-8991-FBAEC2E8FDA9}" type="presOf" srcId="{828477CE-4871-4B94-9961-EA6A6C803EA5}" destId="{C9BA7FB2-08A3-4E18-8F23-9075E88E6DD4}" srcOrd="0" destOrd="0" presId="urn:diagrams.loki3.com/BracketList"/>
    <dgm:cxn modelId="{3B4FF9E3-CF22-4D90-A69A-C3B9AB3B5435}" srcId="{0356F9C5-7C72-4A22-BEB2-93268CC1F1DF}" destId="{2651964D-5B45-40E7-8EDE-33AB5BFEF932}" srcOrd="0" destOrd="0" parTransId="{B12ED9DC-CDD0-4155-8731-C083B1863DE9}" sibTransId="{192A1AC5-166F-4AD8-9CB9-646B81C8006B}"/>
    <dgm:cxn modelId="{2C1774F3-F754-4ABC-BCDE-F86BABE97630}" type="presOf" srcId="{3778F720-7CC2-4CFB-A8B3-B531D6B64751}" destId="{5C90D5AD-6068-47DE-A95D-F57D37E64085}" srcOrd="0" destOrd="0" presId="urn:diagrams.loki3.com/BracketList"/>
    <dgm:cxn modelId="{B1085CA6-9723-4A1C-AAF0-5C3584C6E413}" type="presOf" srcId="{2651964D-5B45-40E7-8EDE-33AB5BFEF932}" destId="{80CC32AD-2036-480C-924E-4188F6EC7FFF}" srcOrd="0" destOrd="0" presId="urn:diagrams.loki3.com/BracketList"/>
    <dgm:cxn modelId="{B48D4604-710F-4B78-80C9-95CC42FCDC7B}" type="presOf" srcId="{0356F9C5-7C72-4A22-BEB2-93268CC1F1DF}" destId="{100E0F4E-EB03-4E36-9676-6CA8B1DD21D9}" srcOrd="0" destOrd="0" presId="urn:diagrams.loki3.com/BracketList"/>
    <dgm:cxn modelId="{462C8317-2948-4F08-9BB5-831EE0936910}" srcId="{3778F720-7CC2-4CFB-A8B3-B531D6B64751}" destId="{E220B4C5-73BF-48A8-94F4-CF76819871EC}" srcOrd="1" destOrd="0" parTransId="{931C4B15-CC34-4961-8CBD-5A56C99E4C31}" sibTransId="{35EDB932-1B0C-467E-A879-51169CBAC3C5}"/>
    <dgm:cxn modelId="{6F5872E8-17CA-46C8-AE11-AA9B9F33CA1B}" srcId="{3778F720-7CC2-4CFB-A8B3-B531D6B64751}" destId="{0356F9C5-7C72-4A22-BEB2-93268CC1F1DF}" srcOrd="0" destOrd="0" parTransId="{9310AAA9-097D-46C5-850B-8D8972294BF9}" sibTransId="{96C54D90-C5BB-48AB-9D7E-C2659150DA50}"/>
    <dgm:cxn modelId="{DB98A077-7AE6-40E6-89E7-8311E0427553}" type="presOf" srcId="{E220B4C5-73BF-48A8-94F4-CF76819871EC}" destId="{62DEB5A3-63D9-43E2-B6E1-4FD656AD09DD}" srcOrd="0" destOrd="0" presId="urn:diagrams.loki3.com/BracketList"/>
    <dgm:cxn modelId="{CFD87724-6D72-44D3-8D48-BAE08E4BD060}" srcId="{E220B4C5-73BF-48A8-94F4-CF76819871EC}" destId="{828477CE-4871-4B94-9961-EA6A6C803EA5}" srcOrd="0" destOrd="0" parTransId="{106BA480-7E57-491B-A47E-569918525E4E}" sibTransId="{1860A43E-DA14-4E6C-B6D1-BD428433C2BE}"/>
    <dgm:cxn modelId="{1FFFFB77-B224-4A12-BAB5-AAF60B6C5B61}" type="presParOf" srcId="{5C90D5AD-6068-47DE-A95D-F57D37E64085}" destId="{D05B8817-2FD1-4F93-A0B4-23E75B66B5CB}" srcOrd="0" destOrd="0" presId="urn:diagrams.loki3.com/BracketList"/>
    <dgm:cxn modelId="{A7069696-C78E-4E4A-A648-4F202B604519}" type="presParOf" srcId="{D05B8817-2FD1-4F93-A0B4-23E75B66B5CB}" destId="{100E0F4E-EB03-4E36-9676-6CA8B1DD21D9}" srcOrd="0" destOrd="0" presId="urn:diagrams.loki3.com/BracketList"/>
    <dgm:cxn modelId="{7A05601B-8BA9-4A04-B69C-F6EB92D9A11E}" type="presParOf" srcId="{D05B8817-2FD1-4F93-A0B4-23E75B66B5CB}" destId="{654A3D87-7EC0-4FC6-A12D-2717A5336EEE}" srcOrd="1" destOrd="0" presId="urn:diagrams.loki3.com/BracketList"/>
    <dgm:cxn modelId="{04655A40-B15F-4B66-B935-61D97EDE0AAB}" type="presParOf" srcId="{D05B8817-2FD1-4F93-A0B4-23E75B66B5CB}" destId="{D51C79B1-9218-4CFC-8E47-AFE36B277949}" srcOrd="2" destOrd="0" presId="urn:diagrams.loki3.com/BracketList"/>
    <dgm:cxn modelId="{35F773FF-3337-40DA-9691-FA8CE287ECAA}" type="presParOf" srcId="{D05B8817-2FD1-4F93-A0B4-23E75B66B5CB}" destId="{80CC32AD-2036-480C-924E-4188F6EC7FFF}" srcOrd="3" destOrd="0" presId="urn:diagrams.loki3.com/BracketList"/>
    <dgm:cxn modelId="{618B9FED-C6C6-47C0-8743-53414F77EA83}" type="presParOf" srcId="{5C90D5AD-6068-47DE-A95D-F57D37E64085}" destId="{0A2868C5-8EDB-457E-B89E-CF742A44CF53}" srcOrd="1" destOrd="0" presId="urn:diagrams.loki3.com/BracketList"/>
    <dgm:cxn modelId="{9789C610-0896-40C2-BC82-CFE73F31D59E}" type="presParOf" srcId="{5C90D5AD-6068-47DE-A95D-F57D37E64085}" destId="{B40803F4-778E-4637-9D46-1BE1576647A5}" srcOrd="2" destOrd="0" presId="urn:diagrams.loki3.com/BracketList"/>
    <dgm:cxn modelId="{A8A5FE88-E83B-4882-961B-D3D033E18038}" type="presParOf" srcId="{B40803F4-778E-4637-9D46-1BE1576647A5}" destId="{62DEB5A3-63D9-43E2-B6E1-4FD656AD09DD}" srcOrd="0" destOrd="0" presId="urn:diagrams.loki3.com/BracketList"/>
    <dgm:cxn modelId="{CA69061B-F875-4A33-908A-8175FD8F7272}" type="presParOf" srcId="{B40803F4-778E-4637-9D46-1BE1576647A5}" destId="{67BC23EA-9012-41B3-9BED-684235EDB7A3}" srcOrd="1" destOrd="0" presId="urn:diagrams.loki3.com/BracketList"/>
    <dgm:cxn modelId="{BFBB3F13-156B-4AF0-ADB4-C66EC141CB82}" type="presParOf" srcId="{B40803F4-778E-4637-9D46-1BE1576647A5}" destId="{BA0871B7-E731-45C1-905F-10CAB099A6A6}" srcOrd="2" destOrd="0" presId="urn:diagrams.loki3.com/BracketList"/>
    <dgm:cxn modelId="{2DB499A8-3780-4354-A2D9-DC87214A8234}" type="presParOf" srcId="{B40803F4-778E-4637-9D46-1BE1576647A5}" destId="{C9BA7FB2-08A3-4E18-8F23-9075E88E6DD4}" srcOrd="3" destOrd="0" presId="urn:diagrams.loki3.com/Bracke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2933FE-E6D8-4C0C-BA69-51C78C04688C}" type="doc">
      <dgm:prSet loTypeId="urn:microsoft.com/office/officeart/2005/8/layout/hierarchy4" loCatId="relationship" qsTypeId="urn:microsoft.com/office/officeart/2005/8/quickstyle/simple3" qsCatId="simple" csTypeId="urn:microsoft.com/office/officeart/2005/8/colors/accent1_2" csCatId="accent1" phldr="true"/>
      <dgm:spPr/>
      <dgm:t>
        <a:bodyPr/>
        <a:lstStyle/>
        <a:p>
          <a:endParaRPr lang="en-US"/>
        </a:p>
      </dgm:t>
    </dgm:pt>
    <dgm:pt modelId="{63DC1489-DD65-40EB-B9E7-C6DBF66F9F3A}">
      <dgm:prSet phldrT="[Text]" custT="true"/>
      <dgm:spPr/>
      <dgm:t>
        <a:bodyPr/>
        <a:lstStyle/>
        <a:p>
          <a:r>
            <a:rPr lang="en-US" sz="2000" dirty="0" smtClean="0"/>
            <a:t>Cooperative intersection management</a:t>
          </a:r>
          <a:endParaRPr lang="en-US" sz="2000" dirty="0"/>
        </a:p>
      </dgm:t>
    </dgm:pt>
    <dgm:pt modelId="{C5DAC35C-C4D5-458B-AFBC-08C36EDB189F}" cxnId="{B90402CD-3AB2-42CE-B523-B8272CA38A23}" type="parTrans">
      <dgm:prSet/>
      <dgm:spPr/>
      <dgm:t>
        <a:bodyPr/>
        <a:lstStyle/>
        <a:p>
          <a:endParaRPr lang="en-US"/>
        </a:p>
      </dgm:t>
    </dgm:pt>
    <dgm:pt modelId="{ADD76945-A179-4E38-9FD3-4A84AC3C2BEE}" cxnId="{B90402CD-3AB2-42CE-B523-B8272CA38A23}" type="sibTrans">
      <dgm:prSet/>
      <dgm:spPr/>
      <dgm:t>
        <a:bodyPr/>
        <a:lstStyle/>
        <a:p>
          <a:endParaRPr lang="en-US"/>
        </a:p>
      </dgm:t>
    </dgm:pt>
    <dgm:pt modelId="{F735C95B-399E-4916-886B-7CCC293709B3}">
      <dgm:prSet phldrT="[Text]" custT="true"/>
      <dgm:spPr/>
      <dgm:t>
        <a:bodyPr/>
        <a:lstStyle/>
        <a:p>
          <a:r>
            <a:rPr lang="en-US" sz="1800" dirty="0" smtClean="0"/>
            <a:t>Intersection modeling</a:t>
          </a:r>
          <a:endParaRPr lang="en-US" sz="1800" dirty="0"/>
        </a:p>
      </dgm:t>
    </dgm:pt>
    <dgm:pt modelId="{24D9F4EC-E7DD-47BD-BB50-58800A86175E}" cxnId="{986E1F25-EDB4-41BB-B5C3-3627A0BE1472}" type="parTrans">
      <dgm:prSet/>
      <dgm:spPr/>
      <dgm:t>
        <a:bodyPr/>
        <a:lstStyle/>
        <a:p>
          <a:endParaRPr lang="en-US"/>
        </a:p>
      </dgm:t>
    </dgm:pt>
    <dgm:pt modelId="{3650A537-53E3-4471-AC88-7CA172173F7F}" cxnId="{986E1F25-EDB4-41BB-B5C3-3627A0BE1472}" type="sibTrans">
      <dgm:prSet/>
      <dgm:spPr/>
      <dgm:t>
        <a:bodyPr/>
        <a:lstStyle/>
        <a:p>
          <a:endParaRPr lang="en-US"/>
        </a:p>
      </dgm:t>
    </dgm:pt>
    <dgm:pt modelId="{F50CA488-DD08-43AD-89FA-F8E5EEC8A4F5}">
      <dgm:prSet phldrT="[Text]" custT="true"/>
      <dgm:spPr/>
      <dgm:t>
        <a:bodyPr/>
        <a:lstStyle/>
        <a:p>
          <a:r>
            <a:rPr lang="en-US" sz="1800" dirty="0" smtClean="0"/>
            <a:t>Space and time discretization</a:t>
          </a:r>
          <a:endParaRPr lang="en-US" sz="1800" dirty="0"/>
        </a:p>
      </dgm:t>
    </dgm:pt>
    <dgm:pt modelId="{9D4B7B39-68B7-474E-9A7E-460C6A967A2B}" cxnId="{B2338761-83A2-4B5C-8D04-52F9BE6E34D9}" type="parTrans">
      <dgm:prSet/>
      <dgm:spPr/>
      <dgm:t>
        <a:bodyPr/>
        <a:lstStyle/>
        <a:p>
          <a:endParaRPr lang="en-US"/>
        </a:p>
      </dgm:t>
    </dgm:pt>
    <dgm:pt modelId="{E3C6A0B7-BE26-4080-A3BB-E8FAABA6175D}" cxnId="{B2338761-83A2-4B5C-8D04-52F9BE6E34D9}" type="sibTrans">
      <dgm:prSet/>
      <dgm:spPr/>
      <dgm:t>
        <a:bodyPr/>
        <a:lstStyle/>
        <a:p>
          <a:endParaRPr lang="en-US"/>
        </a:p>
      </dgm:t>
    </dgm:pt>
    <dgm:pt modelId="{29B83F83-7EF0-41BF-8E96-58650B682071}">
      <dgm:prSet phldrT="[Text]" custT="true"/>
      <dgm:spPr/>
      <dgm:t>
        <a:bodyPr/>
        <a:lstStyle/>
        <a:p>
          <a:r>
            <a:rPr lang="en-US" sz="1800" dirty="0" smtClean="0"/>
            <a:t>Trajectory modeling</a:t>
          </a:r>
          <a:endParaRPr lang="en-US" sz="1800" dirty="0"/>
        </a:p>
      </dgm:t>
    </dgm:pt>
    <dgm:pt modelId="{CDD9479B-FDDA-4DC6-A216-019E802FD3A5}" cxnId="{7E54DC1C-FCD0-4B67-BE02-0B88098DB740}" type="parTrans">
      <dgm:prSet/>
      <dgm:spPr/>
      <dgm:t>
        <a:bodyPr/>
        <a:lstStyle/>
        <a:p>
          <a:endParaRPr lang="en-US"/>
        </a:p>
      </dgm:t>
    </dgm:pt>
    <dgm:pt modelId="{699092D3-21D8-4B57-AA88-143858C701E7}" cxnId="{7E54DC1C-FCD0-4B67-BE02-0B88098DB740}" type="sibTrans">
      <dgm:prSet/>
      <dgm:spPr/>
      <dgm:t>
        <a:bodyPr/>
        <a:lstStyle/>
        <a:p>
          <a:endParaRPr lang="en-US"/>
        </a:p>
      </dgm:t>
    </dgm:pt>
    <dgm:pt modelId="{98295EA4-BA29-441A-9B69-CAC6A38E71D1}">
      <dgm:prSet phldrT="[Text]" custT="true"/>
      <dgm:spPr/>
      <dgm:t>
        <a:bodyPr/>
        <a:lstStyle/>
        <a:p>
          <a:r>
            <a:rPr lang="en-US" sz="1800" dirty="0" smtClean="0"/>
            <a:t>Traffic coordination methodologies</a:t>
          </a:r>
          <a:endParaRPr lang="en-US" sz="1800" dirty="0"/>
        </a:p>
      </dgm:t>
    </dgm:pt>
    <dgm:pt modelId="{8CBC4F02-A023-4E35-8313-6C43A0244F8F}" cxnId="{7AE16EAC-D37C-4F8A-BF92-AA77D699FE50}" type="parTrans">
      <dgm:prSet/>
      <dgm:spPr/>
      <dgm:t>
        <a:bodyPr/>
        <a:lstStyle/>
        <a:p>
          <a:endParaRPr lang="en-US"/>
        </a:p>
      </dgm:t>
    </dgm:pt>
    <dgm:pt modelId="{B418D0B7-CF8F-48EE-9DDC-7CA8E8841CA1}" cxnId="{7AE16EAC-D37C-4F8A-BF92-AA77D699FE50}" type="sibTrans">
      <dgm:prSet/>
      <dgm:spPr/>
      <dgm:t>
        <a:bodyPr/>
        <a:lstStyle/>
        <a:p>
          <a:endParaRPr lang="en-US"/>
        </a:p>
      </dgm:t>
    </dgm:pt>
    <dgm:pt modelId="{B2773BB6-9946-405C-97E7-4F383E40E842}">
      <dgm:prSet phldrT="[Text]" custT="true"/>
      <dgm:spPr/>
      <dgm:t>
        <a:bodyPr/>
        <a:lstStyle/>
        <a:p>
          <a:r>
            <a:rPr lang="en-US" sz="1800" dirty="0" smtClean="0"/>
            <a:t>Centralized</a:t>
          </a:r>
          <a:endParaRPr lang="en-US" sz="1800" dirty="0"/>
        </a:p>
      </dgm:t>
    </dgm:pt>
    <dgm:pt modelId="{213FBD28-B2C9-42CD-8960-85C09C56B3BE}" cxnId="{93B00AFF-D0BF-4F1B-AE27-80439967AFC4}" type="parTrans">
      <dgm:prSet/>
      <dgm:spPr/>
      <dgm:t>
        <a:bodyPr/>
        <a:lstStyle/>
        <a:p>
          <a:endParaRPr lang="en-US"/>
        </a:p>
      </dgm:t>
    </dgm:pt>
    <dgm:pt modelId="{2C5F2A8E-99C3-4CD4-8034-01BEC64886A9}" cxnId="{93B00AFF-D0BF-4F1B-AE27-80439967AFC4}" type="sibTrans">
      <dgm:prSet/>
      <dgm:spPr/>
      <dgm:t>
        <a:bodyPr/>
        <a:lstStyle/>
        <a:p>
          <a:endParaRPr lang="en-US"/>
        </a:p>
      </dgm:t>
    </dgm:pt>
    <dgm:pt modelId="{FD118970-CCA9-453C-9911-F43884806368}">
      <dgm:prSet phldrT="[Text]" custT="true"/>
      <dgm:spPr/>
      <dgm:t>
        <a:bodyPr/>
        <a:lstStyle/>
        <a:p>
          <a:r>
            <a:rPr lang="en-US" sz="1800" dirty="0" smtClean="0"/>
            <a:t>Decentralized</a:t>
          </a:r>
          <a:endParaRPr lang="en-US" sz="1800" dirty="0"/>
        </a:p>
      </dgm:t>
    </dgm:pt>
    <dgm:pt modelId="{E472E8E6-D780-4284-8B27-0EE08BE25D9F}" cxnId="{B5C58C10-DE17-43F0-B3C2-103FE69A31BD}" type="parTrans">
      <dgm:prSet/>
      <dgm:spPr/>
      <dgm:t>
        <a:bodyPr/>
        <a:lstStyle/>
        <a:p>
          <a:endParaRPr lang="en-US"/>
        </a:p>
      </dgm:t>
    </dgm:pt>
    <dgm:pt modelId="{A1AB943B-3B3D-49A3-95CC-A3F469B2AEE2}" cxnId="{B5C58C10-DE17-43F0-B3C2-103FE69A31BD}" type="sibTrans">
      <dgm:prSet/>
      <dgm:spPr/>
      <dgm:t>
        <a:bodyPr/>
        <a:lstStyle/>
        <a:p>
          <a:endParaRPr lang="en-US"/>
        </a:p>
      </dgm:t>
    </dgm:pt>
    <dgm:pt modelId="{D9E977E4-C18A-48FC-B442-FBA84E2B50E7}" type="pres">
      <dgm:prSet presAssocID="{9E2933FE-E6D8-4C0C-BA69-51C78C04688C}" presName="Name0" presStyleCnt="0">
        <dgm:presLayoutVars>
          <dgm:chPref val="1"/>
          <dgm:dir/>
          <dgm:animOne val="branch"/>
          <dgm:animLvl val="lvl"/>
          <dgm:resizeHandles/>
        </dgm:presLayoutVars>
      </dgm:prSet>
      <dgm:spPr/>
      <dgm:t>
        <a:bodyPr/>
        <a:lstStyle/>
        <a:p>
          <a:endParaRPr lang="en-US"/>
        </a:p>
      </dgm:t>
    </dgm:pt>
    <dgm:pt modelId="{5ACE3855-1DDC-43E7-9FAC-221466C200E4}" type="pres">
      <dgm:prSet presAssocID="{63DC1489-DD65-40EB-B9E7-C6DBF66F9F3A}" presName="vertOne" presStyleCnt="0"/>
      <dgm:spPr/>
    </dgm:pt>
    <dgm:pt modelId="{455532CF-12C8-4BBB-A6C3-C5A32E98C443}" type="pres">
      <dgm:prSet presAssocID="{63DC1489-DD65-40EB-B9E7-C6DBF66F9F3A}" presName="txOne" presStyleLbl="node0" presStyleIdx="0" presStyleCnt="1" custScaleY="60637" custLinFactNeighborX="-147" custLinFactNeighborY="10659">
        <dgm:presLayoutVars>
          <dgm:chPref val="3"/>
        </dgm:presLayoutVars>
      </dgm:prSet>
      <dgm:spPr/>
      <dgm:t>
        <a:bodyPr/>
        <a:lstStyle/>
        <a:p>
          <a:endParaRPr lang="en-US"/>
        </a:p>
      </dgm:t>
    </dgm:pt>
    <dgm:pt modelId="{DC9DA56A-BD4D-4B03-9CB9-1379A9076489}" type="pres">
      <dgm:prSet presAssocID="{63DC1489-DD65-40EB-B9E7-C6DBF66F9F3A}" presName="parTransOne" presStyleCnt="0"/>
      <dgm:spPr/>
    </dgm:pt>
    <dgm:pt modelId="{3068DC88-F593-4FE0-AB56-3C6BB69B3BF4}" type="pres">
      <dgm:prSet presAssocID="{63DC1489-DD65-40EB-B9E7-C6DBF66F9F3A}" presName="horzOne" presStyleCnt="0"/>
      <dgm:spPr/>
    </dgm:pt>
    <dgm:pt modelId="{08B73943-D5EA-45AC-AA46-6516E9EE0865}" type="pres">
      <dgm:prSet presAssocID="{F735C95B-399E-4916-886B-7CCC293709B3}" presName="vertTwo" presStyleCnt="0"/>
      <dgm:spPr/>
    </dgm:pt>
    <dgm:pt modelId="{EB916991-CF52-48C4-9366-8F49F62BBFD8}" type="pres">
      <dgm:prSet presAssocID="{F735C95B-399E-4916-886B-7CCC293709B3}" presName="txTwo" presStyleLbl="node2" presStyleIdx="0" presStyleCnt="2" custScaleY="64034">
        <dgm:presLayoutVars>
          <dgm:chPref val="3"/>
        </dgm:presLayoutVars>
      </dgm:prSet>
      <dgm:spPr/>
      <dgm:t>
        <a:bodyPr/>
        <a:lstStyle/>
        <a:p>
          <a:endParaRPr lang="en-US"/>
        </a:p>
      </dgm:t>
    </dgm:pt>
    <dgm:pt modelId="{49553B66-796C-4C7C-B1F9-D93E79C48498}" type="pres">
      <dgm:prSet presAssocID="{F735C95B-399E-4916-886B-7CCC293709B3}" presName="parTransTwo" presStyleCnt="0"/>
      <dgm:spPr/>
    </dgm:pt>
    <dgm:pt modelId="{A34D422A-BEC4-49CE-8052-657853684A2A}" type="pres">
      <dgm:prSet presAssocID="{F735C95B-399E-4916-886B-7CCC293709B3}" presName="horzTwo" presStyleCnt="0"/>
      <dgm:spPr/>
    </dgm:pt>
    <dgm:pt modelId="{C04B8EB8-3C6C-4DD8-B5B1-C7AA7BDC3253}" type="pres">
      <dgm:prSet presAssocID="{F50CA488-DD08-43AD-89FA-F8E5EEC8A4F5}" presName="vertThree" presStyleCnt="0"/>
      <dgm:spPr/>
    </dgm:pt>
    <dgm:pt modelId="{7E8A9827-3584-46C2-A0FA-8C8CC21E4015}" type="pres">
      <dgm:prSet presAssocID="{F50CA488-DD08-43AD-89FA-F8E5EEC8A4F5}" presName="txThree" presStyleLbl="node3" presStyleIdx="0" presStyleCnt="4" custScaleY="66783">
        <dgm:presLayoutVars>
          <dgm:chPref val="3"/>
        </dgm:presLayoutVars>
      </dgm:prSet>
      <dgm:spPr/>
      <dgm:t>
        <a:bodyPr/>
        <a:lstStyle/>
        <a:p>
          <a:endParaRPr lang="en-US"/>
        </a:p>
      </dgm:t>
    </dgm:pt>
    <dgm:pt modelId="{E76CF55C-9493-4945-882A-F6F0D6EBA80F}" type="pres">
      <dgm:prSet presAssocID="{F50CA488-DD08-43AD-89FA-F8E5EEC8A4F5}" presName="horzThree" presStyleCnt="0"/>
      <dgm:spPr/>
    </dgm:pt>
    <dgm:pt modelId="{B9136290-B728-4A1B-8A89-2E914C6E6660}" type="pres">
      <dgm:prSet presAssocID="{E3C6A0B7-BE26-4080-A3BB-E8FAABA6175D}" presName="sibSpaceThree" presStyleCnt="0"/>
      <dgm:spPr/>
    </dgm:pt>
    <dgm:pt modelId="{9088CA8B-739A-4E35-AD39-AF58875D1AE5}" type="pres">
      <dgm:prSet presAssocID="{29B83F83-7EF0-41BF-8E96-58650B682071}" presName="vertThree" presStyleCnt="0"/>
      <dgm:spPr/>
    </dgm:pt>
    <dgm:pt modelId="{3579636A-D97D-4FFD-A1D8-242E1C68B6EA}" type="pres">
      <dgm:prSet presAssocID="{29B83F83-7EF0-41BF-8E96-58650B682071}" presName="txThree" presStyleLbl="node3" presStyleIdx="1" presStyleCnt="4" custScaleY="66865">
        <dgm:presLayoutVars>
          <dgm:chPref val="3"/>
        </dgm:presLayoutVars>
      </dgm:prSet>
      <dgm:spPr/>
      <dgm:t>
        <a:bodyPr/>
        <a:lstStyle/>
        <a:p>
          <a:endParaRPr lang="en-US"/>
        </a:p>
      </dgm:t>
    </dgm:pt>
    <dgm:pt modelId="{0E4F29FD-391A-4535-A3EF-ADA66F4C81FB}" type="pres">
      <dgm:prSet presAssocID="{29B83F83-7EF0-41BF-8E96-58650B682071}" presName="horzThree" presStyleCnt="0"/>
      <dgm:spPr/>
    </dgm:pt>
    <dgm:pt modelId="{4C5881B4-A0C2-44B2-AAD9-376DEF8485BA}" type="pres">
      <dgm:prSet presAssocID="{3650A537-53E3-4471-AC88-7CA172173F7F}" presName="sibSpaceTwo" presStyleCnt="0"/>
      <dgm:spPr/>
    </dgm:pt>
    <dgm:pt modelId="{FBAEE631-318E-4EE0-9FA0-57F1A5FF74AB}" type="pres">
      <dgm:prSet presAssocID="{98295EA4-BA29-441A-9B69-CAC6A38E71D1}" presName="vertTwo" presStyleCnt="0"/>
      <dgm:spPr/>
    </dgm:pt>
    <dgm:pt modelId="{48B9E812-7D82-4B40-A53D-5570C2DF3FBF}" type="pres">
      <dgm:prSet presAssocID="{98295EA4-BA29-441A-9B69-CAC6A38E71D1}" presName="txTwo" presStyleLbl="node2" presStyleIdx="1" presStyleCnt="2" custScaleY="63996">
        <dgm:presLayoutVars>
          <dgm:chPref val="3"/>
        </dgm:presLayoutVars>
      </dgm:prSet>
      <dgm:spPr/>
      <dgm:t>
        <a:bodyPr/>
        <a:lstStyle/>
        <a:p>
          <a:endParaRPr lang="en-US"/>
        </a:p>
      </dgm:t>
    </dgm:pt>
    <dgm:pt modelId="{C6ECF01D-EFF2-47A9-80BB-310541B3B46B}" type="pres">
      <dgm:prSet presAssocID="{98295EA4-BA29-441A-9B69-CAC6A38E71D1}" presName="parTransTwo" presStyleCnt="0"/>
      <dgm:spPr/>
    </dgm:pt>
    <dgm:pt modelId="{FDEAC3FB-39F8-4638-95BE-1B60339A2E31}" type="pres">
      <dgm:prSet presAssocID="{98295EA4-BA29-441A-9B69-CAC6A38E71D1}" presName="horzTwo" presStyleCnt="0"/>
      <dgm:spPr/>
    </dgm:pt>
    <dgm:pt modelId="{B110F685-0ABE-4944-B8DC-2F8778DE5AB1}" type="pres">
      <dgm:prSet presAssocID="{B2773BB6-9946-405C-97E7-4F383E40E842}" presName="vertThree" presStyleCnt="0"/>
      <dgm:spPr/>
    </dgm:pt>
    <dgm:pt modelId="{9F49CEE2-327F-4F15-8F96-5FDAD05A2274}" type="pres">
      <dgm:prSet presAssocID="{B2773BB6-9946-405C-97E7-4F383E40E842}" presName="txThree" presStyleLbl="node3" presStyleIdx="2" presStyleCnt="4" custScaleY="66865">
        <dgm:presLayoutVars>
          <dgm:chPref val="3"/>
        </dgm:presLayoutVars>
      </dgm:prSet>
      <dgm:spPr/>
      <dgm:t>
        <a:bodyPr/>
        <a:lstStyle/>
        <a:p>
          <a:endParaRPr lang="en-US"/>
        </a:p>
      </dgm:t>
    </dgm:pt>
    <dgm:pt modelId="{FF7678BA-A76C-478E-BCC6-FE4C4E2FA39F}" type="pres">
      <dgm:prSet presAssocID="{B2773BB6-9946-405C-97E7-4F383E40E842}" presName="horzThree" presStyleCnt="0"/>
      <dgm:spPr/>
    </dgm:pt>
    <dgm:pt modelId="{790E428E-7D00-4FDF-B37A-3279497DE3EF}" type="pres">
      <dgm:prSet presAssocID="{2C5F2A8E-99C3-4CD4-8034-01BEC64886A9}" presName="sibSpaceThree" presStyleCnt="0"/>
      <dgm:spPr/>
    </dgm:pt>
    <dgm:pt modelId="{9790ACFB-131B-4E3F-A8C4-FBC8C8FEC795}" type="pres">
      <dgm:prSet presAssocID="{FD118970-CCA9-453C-9911-F43884806368}" presName="vertThree" presStyleCnt="0"/>
      <dgm:spPr/>
    </dgm:pt>
    <dgm:pt modelId="{B6083285-6642-458B-8646-07B09BE6C6D9}" type="pres">
      <dgm:prSet presAssocID="{FD118970-CCA9-453C-9911-F43884806368}" presName="txThree" presStyleLbl="node3" presStyleIdx="3" presStyleCnt="4" custScaleY="66161">
        <dgm:presLayoutVars>
          <dgm:chPref val="3"/>
        </dgm:presLayoutVars>
      </dgm:prSet>
      <dgm:spPr/>
      <dgm:t>
        <a:bodyPr/>
        <a:lstStyle/>
        <a:p>
          <a:endParaRPr lang="en-US"/>
        </a:p>
      </dgm:t>
    </dgm:pt>
    <dgm:pt modelId="{7FD8AF18-B53C-4F57-B48F-301F8B3A250C}" type="pres">
      <dgm:prSet presAssocID="{FD118970-CCA9-453C-9911-F43884806368}" presName="horzThree" presStyleCnt="0"/>
      <dgm:spPr/>
    </dgm:pt>
  </dgm:ptLst>
  <dgm:cxnLst>
    <dgm:cxn modelId="{A628E901-47BD-45B7-B37B-0917546792CB}" type="presOf" srcId="{FD118970-CCA9-453C-9911-F43884806368}" destId="{B6083285-6642-458B-8646-07B09BE6C6D9}" srcOrd="0" destOrd="0" presId="urn:microsoft.com/office/officeart/2005/8/layout/hierarchy4"/>
    <dgm:cxn modelId="{76CD0028-7F76-466D-9CF1-856FA2E43919}" type="presOf" srcId="{F735C95B-399E-4916-886B-7CCC293709B3}" destId="{EB916991-CF52-48C4-9366-8F49F62BBFD8}" srcOrd="0" destOrd="0" presId="urn:microsoft.com/office/officeart/2005/8/layout/hierarchy4"/>
    <dgm:cxn modelId="{7AE16EAC-D37C-4F8A-BF92-AA77D699FE50}" srcId="{63DC1489-DD65-40EB-B9E7-C6DBF66F9F3A}" destId="{98295EA4-BA29-441A-9B69-CAC6A38E71D1}" srcOrd="1" destOrd="0" parTransId="{8CBC4F02-A023-4E35-8313-6C43A0244F8F}" sibTransId="{B418D0B7-CF8F-48EE-9DDC-7CA8E8841CA1}"/>
    <dgm:cxn modelId="{986E1F25-EDB4-41BB-B5C3-3627A0BE1472}" srcId="{63DC1489-DD65-40EB-B9E7-C6DBF66F9F3A}" destId="{F735C95B-399E-4916-886B-7CCC293709B3}" srcOrd="0" destOrd="0" parTransId="{24D9F4EC-E7DD-47BD-BB50-58800A86175E}" sibTransId="{3650A537-53E3-4471-AC88-7CA172173F7F}"/>
    <dgm:cxn modelId="{93B00AFF-D0BF-4F1B-AE27-80439967AFC4}" srcId="{98295EA4-BA29-441A-9B69-CAC6A38E71D1}" destId="{B2773BB6-9946-405C-97E7-4F383E40E842}" srcOrd="0" destOrd="0" parTransId="{213FBD28-B2C9-42CD-8960-85C09C56B3BE}" sibTransId="{2C5F2A8E-99C3-4CD4-8034-01BEC64886A9}"/>
    <dgm:cxn modelId="{07A3444D-AFD5-45FF-B08D-253DD5378B43}" type="presOf" srcId="{F50CA488-DD08-43AD-89FA-F8E5EEC8A4F5}" destId="{7E8A9827-3584-46C2-A0FA-8C8CC21E4015}" srcOrd="0" destOrd="0" presId="urn:microsoft.com/office/officeart/2005/8/layout/hierarchy4"/>
    <dgm:cxn modelId="{B5C58C10-DE17-43F0-B3C2-103FE69A31BD}" srcId="{98295EA4-BA29-441A-9B69-CAC6A38E71D1}" destId="{FD118970-CCA9-453C-9911-F43884806368}" srcOrd="1" destOrd="0" parTransId="{E472E8E6-D780-4284-8B27-0EE08BE25D9F}" sibTransId="{A1AB943B-3B3D-49A3-95CC-A3F469B2AEE2}"/>
    <dgm:cxn modelId="{5F96B64C-5569-4564-AF44-9481BD8B0251}" type="presOf" srcId="{63DC1489-DD65-40EB-B9E7-C6DBF66F9F3A}" destId="{455532CF-12C8-4BBB-A6C3-C5A32E98C443}" srcOrd="0" destOrd="0" presId="urn:microsoft.com/office/officeart/2005/8/layout/hierarchy4"/>
    <dgm:cxn modelId="{0A8CCCA8-EB1D-4344-A680-8EB4478D5DD7}" type="presOf" srcId="{B2773BB6-9946-405C-97E7-4F383E40E842}" destId="{9F49CEE2-327F-4F15-8F96-5FDAD05A2274}" srcOrd="0" destOrd="0" presId="urn:microsoft.com/office/officeart/2005/8/layout/hierarchy4"/>
    <dgm:cxn modelId="{B2338761-83A2-4B5C-8D04-52F9BE6E34D9}" srcId="{F735C95B-399E-4916-886B-7CCC293709B3}" destId="{F50CA488-DD08-43AD-89FA-F8E5EEC8A4F5}" srcOrd="0" destOrd="0" parTransId="{9D4B7B39-68B7-474E-9A7E-460C6A967A2B}" sibTransId="{E3C6A0B7-BE26-4080-A3BB-E8FAABA6175D}"/>
    <dgm:cxn modelId="{B90402CD-3AB2-42CE-B523-B8272CA38A23}" srcId="{9E2933FE-E6D8-4C0C-BA69-51C78C04688C}" destId="{63DC1489-DD65-40EB-B9E7-C6DBF66F9F3A}" srcOrd="0" destOrd="0" parTransId="{C5DAC35C-C4D5-458B-AFBC-08C36EDB189F}" sibTransId="{ADD76945-A179-4E38-9FD3-4A84AC3C2BEE}"/>
    <dgm:cxn modelId="{371215E2-AA6F-493B-8D63-9F3F0369C640}" type="presOf" srcId="{98295EA4-BA29-441A-9B69-CAC6A38E71D1}" destId="{48B9E812-7D82-4B40-A53D-5570C2DF3FBF}" srcOrd="0" destOrd="0" presId="urn:microsoft.com/office/officeart/2005/8/layout/hierarchy4"/>
    <dgm:cxn modelId="{D3A7DFD0-3BD3-4163-934C-1553EC461B7C}" type="presOf" srcId="{29B83F83-7EF0-41BF-8E96-58650B682071}" destId="{3579636A-D97D-4FFD-A1D8-242E1C68B6EA}" srcOrd="0" destOrd="0" presId="urn:microsoft.com/office/officeart/2005/8/layout/hierarchy4"/>
    <dgm:cxn modelId="{28735035-68EE-4B30-8066-AC904DEEC422}" type="presOf" srcId="{9E2933FE-E6D8-4C0C-BA69-51C78C04688C}" destId="{D9E977E4-C18A-48FC-B442-FBA84E2B50E7}" srcOrd="0" destOrd="0" presId="urn:microsoft.com/office/officeart/2005/8/layout/hierarchy4"/>
    <dgm:cxn modelId="{7E54DC1C-FCD0-4B67-BE02-0B88098DB740}" srcId="{F735C95B-399E-4916-886B-7CCC293709B3}" destId="{29B83F83-7EF0-41BF-8E96-58650B682071}" srcOrd="1" destOrd="0" parTransId="{CDD9479B-FDDA-4DC6-A216-019E802FD3A5}" sibTransId="{699092D3-21D8-4B57-AA88-143858C701E7}"/>
    <dgm:cxn modelId="{FBFE74D8-3E40-4F81-964F-CA986E2479B5}" type="presParOf" srcId="{D9E977E4-C18A-48FC-B442-FBA84E2B50E7}" destId="{5ACE3855-1DDC-43E7-9FAC-221466C200E4}" srcOrd="0" destOrd="0" presId="urn:microsoft.com/office/officeart/2005/8/layout/hierarchy4"/>
    <dgm:cxn modelId="{72E52205-3902-4E5B-A8BB-5FE5A83F296D}" type="presParOf" srcId="{5ACE3855-1DDC-43E7-9FAC-221466C200E4}" destId="{455532CF-12C8-4BBB-A6C3-C5A32E98C443}" srcOrd="0" destOrd="0" presId="urn:microsoft.com/office/officeart/2005/8/layout/hierarchy4"/>
    <dgm:cxn modelId="{14F42979-DA5F-46A1-A437-97C9126D9B29}" type="presParOf" srcId="{5ACE3855-1DDC-43E7-9FAC-221466C200E4}" destId="{DC9DA56A-BD4D-4B03-9CB9-1379A9076489}" srcOrd="1" destOrd="0" presId="urn:microsoft.com/office/officeart/2005/8/layout/hierarchy4"/>
    <dgm:cxn modelId="{977611FA-7D8A-4289-B4A2-29B150889365}" type="presParOf" srcId="{5ACE3855-1DDC-43E7-9FAC-221466C200E4}" destId="{3068DC88-F593-4FE0-AB56-3C6BB69B3BF4}" srcOrd="2" destOrd="0" presId="urn:microsoft.com/office/officeart/2005/8/layout/hierarchy4"/>
    <dgm:cxn modelId="{12011E22-87AF-40CD-B94C-AC62943A6CD3}" type="presParOf" srcId="{3068DC88-F593-4FE0-AB56-3C6BB69B3BF4}" destId="{08B73943-D5EA-45AC-AA46-6516E9EE0865}" srcOrd="0" destOrd="0" presId="urn:microsoft.com/office/officeart/2005/8/layout/hierarchy4"/>
    <dgm:cxn modelId="{FC7D8E18-AB72-4B44-A36F-F0F811A511B7}" type="presParOf" srcId="{08B73943-D5EA-45AC-AA46-6516E9EE0865}" destId="{EB916991-CF52-48C4-9366-8F49F62BBFD8}" srcOrd="0" destOrd="0" presId="urn:microsoft.com/office/officeart/2005/8/layout/hierarchy4"/>
    <dgm:cxn modelId="{5D4E3877-CBB3-4D7B-87FB-D47547999D47}" type="presParOf" srcId="{08B73943-D5EA-45AC-AA46-6516E9EE0865}" destId="{49553B66-796C-4C7C-B1F9-D93E79C48498}" srcOrd="1" destOrd="0" presId="urn:microsoft.com/office/officeart/2005/8/layout/hierarchy4"/>
    <dgm:cxn modelId="{C5DF76FF-DCAC-48B0-9C7B-EADE08C1C92C}" type="presParOf" srcId="{08B73943-D5EA-45AC-AA46-6516E9EE0865}" destId="{A34D422A-BEC4-49CE-8052-657853684A2A}" srcOrd="2" destOrd="0" presId="urn:microsoft.com/office/officeart/2005/8/layout/hierarchy4"/>
    <dgm:cxn modelId="{85687CB5-323C-4D9A-B040-FC5CAE5A5971}" type="presParOf" srcId="{A34D422A-BEC4-49CE-8052-657853684A2A}" destId="{C04B8EB8-3C6C-4DD8-B5B1-C7AA7BDC3253}" srcOrd="0" destOrd="0" presId="urn:microsoft.com/office/officeart/2005/8/layout/hierarchy4"/>
    <dgm:cxn modelId="{47C463FF-E15B-430A-967A-AB8151E8551A}" type="presParOf" srcId="{C04B8EB8-3C6C-4DD8-B5B1-C7AA7BDC3253}" destId="{7E8A9827-3584-46C2-A0FA-8C8CC21E4015}" srcOrd="0" destOrd="0" presId="urn:microsoft.com/office/officeart/2005/8/layout/hierarchy4"/>
    <dgm:cxn modelId="{49E6E427-2268-4634-B22D-0783927CDE07}" type="presParOf" srcId="{C04B8EB8-3C6C-4DD8-B5B1-C7AA7BDC3253}" destId="{E76CF55C-9493-4945-882A-F6F0D6EBA80F}" srcOrd="1" destOrd="0" presId="urn:microsoft.com/office/officeart/2005/8/layout/hierarchy4"/>
    <dgm:cxn modelId="{B5153E8A-04BA-4DC1-BE51-AB1DA542AFDC}" type="presParOf" srcId="{A34D422A-BEC4-49CE-8052-657853684A2A}" destId="{B9136290-B728-4A1B-8A89-2E914C6E6660}" srcOrd="1" destOrd="0" presId="urn:microsoft.com/office/officeart/2005/8/layout/hierarchy4"/>
    <dgm:cxn modelId="{51534BF7-B83E-440F-9EB8-677E2493FFA6}" type="presParOf" srcId="{A34D422A-BEC4-49CE-8052-657853684A2A}" destId="{9088CA8B-739A-4E35-AD39-AF58875D1AE5}" srcOrd="2" destOrd="0" presId="urn:microsoft.com/office/officeart/2005/8/layout/hierarchy4"/>
    <dgm:cxn modelId="{D83D9FAF-4CE0-4D8C-915F-F367026B8961}" type="presParOf" srcId="{9088CA8B-739A-4E35-AD39-AF58875D1AE5}" destId="{3579636A-D97D-4FFD-A1D8-242E1C68B6EA}" srcOrd="0" destOrd="0" presId="urn:microsoft.com/office/officeart/2005/8/layout/hierarchy4"/>
    <dgm:cxn modelId="{3DA570CC-482A-48C5-8EFE-B943DD2132E5}" type="presParOf" srcId="{9088CA8B-739A-4E35-AD39-AF58875D1AE5}" destId="{0E4F29FD-391A-4535-A3EF-ADA66F4C81FB}" srcOrd="1" destOrd="0" presId="urn:microsoft.com/office/officeart/2005/8/layout/hierarchy4"/>
    <dgm:cxn modelId="{9223C0C5-5459-497E-8C56-0D29A15ED4D4}" type="presParOf" srcId="{3068DC88-F593-4FE0-AB56-3C6BB69B3BF4}" destId="{4C5881B4-A0C2-44B2-AAD9-376DEF8485BA}" srcOrd="1" destOrd="0" presId="urn:microsoft.com/office/officeart/2005/8/layout/hierarchy4"/>
    <dgm:cxn modelId="{3F9A9208-FBEB-42B0-9B00-02582B92C605}" type="presParOf" srcId="{3068DC88-F593-4FE0-AB56-3C6BB69B3BF4}" destId="{FBAEE631-318E-4EE0-9FA0-57F1A5FF74AB}" srcOrd="2" destOrd="0" presId="urn:microsoft.com/office/officeart/2005/8/layout/hierarchy4"/>
    <dgm:cxn modelId="{F3952DD9-2E51-4D40-93EF-FADD1BE63945}" type="presParOf" srcId="{FBAEE631-318E-4EE0-9FA0-57F1A5FF74AB}" destId="{48B9E812-7D82-4B40-A53D-5570C2DF3FBF}" srcOrd="0" destOrd="0" presId="urn:microsoft.com/office/officeart/2005/8/layout/hierarchy4"/>
    <dgm:cxn modelId="{AFCEEAC9-BBCB-4A3B-819A-CCB02017B7A3}" type="presParOf" srcId="{FBAEE631-318E-4EE0-9FA0-57F1A5FF74AB}" destId="{C6ECF01D-EFF2-47A9-80BB-310541B3B46B}" srcOrd="1" destOrd="0" presId="urn:microsoft.com/office/officeart/2005/8/layout/hierarchy4"/>
    <dgm:cxn modelId="{01469605-67D5-4B6A-96D2-18DE807E3A97}" type="presParOf" srcId="{FBAEE631-318E-4EE0-9FA0-57F1A5FF74AB}" destId="{FDEAC3FB-39F8-4638-95BE-1B60339A2E31}" srcOrd="2" destOrd="0" presId="urn:microsoft.com/office/officeart/2005/8/layout/hierarchy4"/>
    <dgm:cxn modelId="{7ADE33E8-5ADC-4A6A-AC31-E538E4EF3FBF}" type="presParOf" srcId="{FDEAC3FB-39F8-4638-95BE-1B60339A2E31}" destId="{B110F685-0ABE-4944-B8DC-2F8778DE5AB1}" srcOrd="0" destOrd="0" presId="urn:microsoft.com/office/officeart/2005/8/layout/hierarchy4"/>
    <dgm:cxn modelId="{417FB323-1A01-42FA-BBC3-EEEFF646E47E}" type="presParOf" srcId="{B110F685-0ABE-4944-B8DC-2F8778DE5AB1}" destId="{9F49CEE2-327F-4F15-8F96-5FDAD05A2274}" srcOrd="0" destOrd="0" presId="urn:microsoft.com/office/officeart/2005/8/layout/hierarchy4"/>
    <dgm:cxn modelId="{404B87F4-0A75-4E20-BB2B-AB265627BCF5}" type="presParOf" srcId="{B110F685-0ABE-4944-B8DC-2F8778DE5AB1}" destId="{FF7678BA-A76C-478E-BCC6-FE4C4E2FA39F}" srcOrd="1" destOrd="0" presId="urn:microsoft.com/office/officeart/2005/8/layout/hierarchy4"/>
    <dgm:cxn modelId="{C564BD12-0658-4FF2-B0D1-951DC96ED91B}" type="presParOf" srcId="{FDEAC3FB-39F8-4638-95BE-1B60339A2E31}" destId="{790E428E-7D00-4FDF-B37A-3279497DE3EF}" srcOrd="1" destOrd="0" presId="urn:microsoft.com/office/officeart/2005/8/layout/hierarchy4"/>
    <dgm:cxn modelId="{C004F47E-475C-4B2C-9065-A74838C93B12}" type="presParOf" srcId="{FDEAC3FB-39F8-4638-95BE-1B60339A2E31}" destId="{9790ACFB-131B-4E3F-A8C4-FBC8C8FEC795}" srcOrd="2" destOrd="0" presId="urn:microsoft.com/office/officeart/2005/8/layout/hierarchy4"/>
    <dgm:cxn modelId="{F7B78DDA-79D2-4BAD-BD93-B464258666EA}" type="presParOf" srcId="{9790ACFB-131B-4E3F-A8C4-FBC8C8FEC795}" destId="{B6083285-6642-458B-8646-07B09BE6C6D9}" srcOrd="0" destOrd="0" presId="urn:microsoft.com/office/officeart/2005/8/layout/hierarchy4"/>
    <dgm:cxn modelId="{96CB681B-2647-4752-8A93-95BD15FBC18F}" type="presParOf" srcId="{9790ACFB-131B-4E3F-A8C4-FBC8C8FEC795}" destId="{7FD8AF18-B53C-4F57-B48F-301F8B3A250C}" srcOrd="1" destOrd="0"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778228-51D9-41BB-B069-970AE9FB99BB}" type="doc">
      <dgm:prSet loTypeId="urn:microsoft.com/office/officeart/2008/layout/BendingPictureCaptionList" loCatId="picture" qsTypeId="urn:microsoft.com/office/officeart/2005/8/quickstyle/simple3" qsCatId="simple" csTypeId="urn:microsoft.com/office/officeart/2005/8/colors/accent1_2" csCatId="accent1" phldr="true"/>
      <dgm:spPr/>
      <dgm:t>
        <a:bodyPr/>
        <a:lstStyle/>
        <a:p>
          <a:endParaRPr lang="en-US"/>
        </a:p>
      </dgm:t>
    </dgm:pt>
    <dgm:pt modelId="{117664F1-355C-4431-8FC9-A1DB6151668C}">
      <dgm:prSet phldrT="[Text]"/>
      <dgm:spPr/>
      <dgm:t>
        <a:bodyPr/>
        <a:lstStyle/>
        <a:p>
          <a:r>
            <a:rPr lang="en-US" dirty="0" smtClean="0"/>
            <a:t>Space and Time Discretization</a:t>
          </a:r>
          <a:endParaRPr lang="en-US" dirty="0"/>
        </a:p>
      </dgm:t>
    </dgm:pt>
    <dgm:pt modelId="{DE13F433-6864-48CC-9BC0-DD0DE57E4215}" cxnId="{DC11F2F4-F4DC-47CF-BEC9-39159998E0E3}" type="parTrans">
      <dgm:prSet/>
      <dgm:spPr/>
      <dgm:t>
        <a:bodyPr/>
        <a:lstStyle/>
        <a:p>
          <a:endParaRPr lang="en-US"/>
        </a:p>
      </dgm:t>
    </dgm:pt>
    <dgm:pt modelId="{812DEBEA-7B2D-4F3D-9E7D-D4211BD5682D}" cxnId="{DC11F2F4-F4DC-47CF-BEC9-39159998E0E3}" type="sibTrans">
      <dgm:prSet/>
      <dgm:spPr/>
      <dgm:t>
        <a:bodyPr/>
        <a:lstStyle/>
        <a:p>
          <a:endParaRPr lang="en-US"/>
        </a:p>
      </dgm:t>
    </dgm:pt>
    <dgm:pt modelId="{EB1FF5F0-85F9-43E1-B33D-5AD7D2318A09}">
      <dgm:prSet phldrT="[Text]"/>
      <dgm:spPr/>
      <dgm:t>
        <a:bodyPr/>
        <a:lstStyle/>
        <a:p>
          <a:r>
            <a:rPr lang="en-US" dirty="0" smtClean="0"/>
            <a:t>Trajectory Modeling</a:t>
          </a:r>
          <a:endParaRPr lang="en-US" dirty="0"/>
        </a:p>
      </dgm:t>
    </dgm:pt>
    <dgm:pt modelId="{D2167572-6B29-41B2-8F3C-E13F821497EF}" cxnId="{5C7CD1B2-AF15-4B89-8887-7E93229BF849}" type="parTrans">
      <dgm:prSet/>
      <dgm:spPr/>
      <dgm:t>
        <a:bodyPr/>
        <a:lstStyle/>
        <a:p>
          <a:endParaRPr lang="en-US"/>
        </a:p>
      </dgm:t>
    </dgm:pt>
    <dgm:pt modelId="{099D7F6D-B29A-46C1-804F-7D063AAA9A6F}" cxnId="{5C7CD1B2-AF15-4B89-8887-7E93229BF849}" type="sibTrans">
      <dgm:prSet/>
      <dgm:spPr/>
      <dgm:t>
        <a:bodyPr/>
        <a:lstStyle/>
        <a:p>
          <a:endParaRPr lang="en-US"/>
        </a:p>
      </dgm:t>
    </dgm:pt>
    <dgm:pt modelId="{E354ABFE-BD49-44E3-BDA8-B8DFF77969B1}">
      <dgm:prSet phldrT="[Text]"/>
      <dgm:spPr/>
      <dgm:t>
        <a:bodyPr/>
        <a:lstStyle/>
        <a:p>
          <a:r>
            <a:rPr lang="en-US" dirty="0" smtClean="0"/>
            <a:t>Traffic Coordination</a:t>
          </a:r>
          <a:endParaRPr lang="en-US" dirty="0"/>
        </a:p>
      </dgm:t>
    </dgm:pt>
    <dgm:pt modelId="{CFF5A95C-766C-42AD-936D-7CC7E6A03BE2}" cxnId="{B37F6AD7-B6B3-4ED8-B99B-E52C8C43E171}" type="parTrans">
      <dgm:prSet/>
      <dgm:spPr/>
      <dgm:t>
        <a:bodyPr/>
        <a:lstStyle/>
        <a:p>
          <a:endParaRPr lang="en-US"/>
        </a:p>
      </dgm:t>
    </dgm:pt>
    <dgm:pt modelId="{BE05BE5E-2718-4B0E-B8B2-B50BD5045728}" cxnId="{B37F6AD7-B6B3-4ED8-B99B-E52C8C43E171}" type="sibTrans">
      <dgm:prSet/>
      <dgm:spPr/>
      <dgm:t>
        <a:bodyPr/>
        <a:lstStyle/>
        <a:p>
          <a:endParaRPr lang="en-US"/>
        </a:p>
      </dgm:t>
    </dgm:pt>
    <dgm:pt modelId="{B16A3D98-772B-430D-B948-54FE877EBD08}" type="pres">
      <dgm:prSet presAssocID="{B6778228-51D9-41BB-B069-970AE9FB99BB}" presName="Name0" presStyleCnt="0">
        <dgm:presLayoutVars>
          <dgm:dir/>
          <dgm:resizeHandles val="exact"/>
        </dgm:presLayoutVars>
      </dgm:prSet>
      <dgm:spPr/>
      <dgm:t>
        <a:bodyPr/>
        <a:lstStyle/>
        <a:p>
          <a:endParaRPr lang="en-US"/>
        </a:p>
      </dgm:t>
    </dgm:pt>
    <dgm:pt modelId="{1E9AEA48-3865-4F9E-B4EE-CC862FB41626}" type="pres">
      <dgm:prSet presAssocID="{117664F1-355C-4431-8FC9-A1DB6151668C}" presName="composite" presStyleCnt="0"/>
      <dgm:spPr/>
    </dgm:pt>
    <dgm:pt modelId="{689FB560-2552-49C3-AE19-27228EA4B613}" type="pres">
      <dgm:prSet presAssocID="{117664F1-355C-4431-8FC9-A1DB6151668C}" presName="rect1" presStyleLbl="bgImgPlace1" presStyleIdx="0" presStyleCnt="3"/>
      <dgm:spPr>
        <a:blipFill>
          <a:blip xmlns:r="http://schemas.openxmlformats.org/officeDocument/2006/relationships" r:embed="rId1">
            <a:extLst>
              <a:ext uri="{28A0092B-C50C-407E-A947-70E740481C1C}">
                <a14:useLocalDpi xmlns:a14="http://schemas.microsoft.com/office/drawing/2010/main" val="false"/>
              </a:ext>
            </a:extLst>
          </a:blip>
          <a:srcRect/>
          <a:stretch>
            <a:fillRect t="-11000" b="-11000"/>
          </a:stretch>
        </a:blipFill>
      </dgm:spPr>
    </dgm:pt>
    <dgm:pt modelId="{921E0D1C-F2C2-419C-B870-06D98C2B313D}" type="pres">
      <dgm:prSet presAssocID="{117664F1-355C-4431-8FC9-A1DB6151668C}" presName="wedgeRectCallout1" presStyleLbl="node1" presStyleIdx="0" presStyleCnt="3">
        <dgm:presLayoutVars>
          <dgm:bulletEnabled val="true"/>
        </dgm:presLayoutVars>
      </dgm:prSet>
      <dgm:spPr/>
      <dgm:t>
        <a:bodyPr/>
        <a:lstStyle/>
        <a:p>
          <a:endParaRPr lang="en-US"/>
        </a:p>
      </dgm:t>
    </dgm:pt>
    <dgm:pt modelId="{E1A9D735-856B-4C5D-9376-7D436780919B}" type="pres">
      <dgm:prSet presAssocID="{812DEBEA-7B2D-4F3D-9E7D-D4211BD5682D}" presName="sibTrans" presStyleCnt="0"/>
      <dgm:spPr/>
    </dgm:pt>
    <dgm:pt modelId="{0EDF174D-CB11-47CA-8F2B-F1D54F1E4EB9}" type="pres">
      <dgm:prSet presAssocID="{EB1FF5F0-85F9-43E1-B33D-5AD7D2318A09}" presName="composite" presStyleCnt="0"/>
      <dgm:spPr/>
    </dgm:pt>
    <dgm:pt modelId="{D9F91698-3352-4A72-9B39-7AF3ADEF849F}" type="pres">
      <dgm:prSet presAssocID="{EB1FF5F0-85F9-43E1-B33D-5AD7D2318A09}" presName="rect1" presStyleLbl="bgImgPlace1" presStyleIdx="1" presStyleCnt="3"/>
      <dgm:spPr>
        <a:blipFill>
          <a:blip xmlns:r="http://schemas.openxmlformats.org/officeDocument/2006/relationships" r:embed="rId2">
            <a:extLst>
              <a:ext uri="{28A0092B-C50C-407E-A947-70E740481C1C}">
                <a14:useLocalDpi xmlns:a14="http://schemas.microsoft.com/office/drawing/2010/main" val="false"/>
              </a:ext>
            </a:extLst>
          </a:blip>
          <a:srcRect/>
          <a:stretch>
            <a:fillRect t="-5000" b="-5000"/>
          </a:stretch>
        </a:blipFill>
      </dgm:spPr>
    </dgm:pt>
    <dgm:pt modelId="{83B8CB7D-5F65-4FF6-B748-5D3F6A07D1B5}" type="pres">
      <dgm:prSet presAssocID="{EB1FF5F0-85F9-43E1-B33D-5AD7D2318A09}" presName="wedgeRectCallout1" presStyleLbl="node1" presStyleIdx="1" presStyleCnt="3">
        <dgm:presLayoutVars>
          <dgm:bulletEnabled val="true"/>
        </dgm:presLayoutVars>
      </dgm:prSet>
      <dgm:spPr/>
      <dgm:t>
        <a:bodyPr/>
        <a:lstStyle/>
        <a:p>
          <a:endParaRPr lang="en-US"/>
        </a:p>
      </dgm:t>
    </dgm:pt>
    <dgm:pt modelId="{93C3D9E6-E5C1-462C-84BE-F5CC623A216B}" type="pres">
      <dgm:prSet presAssocID="{099D7F6D-B29A-46C1-804F-7D063AAA9A6F}" presName="sibTrans" presStyleCnt="0"/>
      <dgm:spPr/>
    </dgm:pt>
    <dgm:pt modelId="{4D73B193-E8D1-4FEA-8AEA-7CA0385050A9}" type="pres">
      <dgm:prSet presAssocID="{E354ABFE-BD49-44E3-BDA8-B8DFF77969B1}" presName="composite" presStyleCnt="0"/>
      <dgm:spPr/>
    </dgm:pt>
    <dgm:pt modelId="{3172C43E-D3BF-441A-AA40-D336CD204BB2}" type="pres">
      <dgm:prSet presAssocID="{E354ABFE-BD49-44E3-BDA8-B8DFF77969B1}" presName="rect1" presStyleLbl="bgImgPlace1" presStyleIdx="2" presStyleCnt="3" custLinFactNeighborX="-9006"/>
      <dgm:spPr>
        <a:blipFill>
          <a:blip xmlns:r="http://schemas.openxmlformats.org/officeDocument/2006/relationships" r:embed="rId3">
            <a:extLst>
              <a:ext uri="{28A0092B-C50C-407E-A947-70E740481C1C}">
                <a14:useLocalDpi xmlns:a14="http://schemas.microsoft.com/office/drawing/2010/main" val="false"/>
              </a:ext>
            </a:extLst>
          </a:blip>
          <a:srcRect/>
          <a:stretch>
            <a:fillRect t="-9000" b="-9000"/>
          </a:stretch>
        </a:blipFill>
      </dgm:spPr>
    </dgm:pt>
    <dgm:pt modelId="{10F9C23C-71C8-442A-962E-33C7250478EF}" type="pres">
      <dgm:prSet presAssocID="{E354ABFE-BD49-44E3-BDA8-B8DFF77969B1}" presName="wedgeRectCallout1" presStyleLbl="node1" presStyleIdx="2" presStyleCnt="3" custLinFactNeighborX="-10113">
        <dgm:presLayoutVars>
          <dgm:bulletEnabled val="true"/>
        </dgm:presLayoutVars>
      </dgm:prSet>
      <dgm:spPr/>
      <dgm:t>
        <a:bodyPr/>
        <a:lstStyle/>
        <a:p>
          <a:endParaRPr lang="en-US"/>
        </a:p>
      </dgm:t>
    </dgm:pt>
  </dgm:ptLst>
  <dgm:cxnLst>
    <dgm:cxn modelId="{DC11F2F4-F4DC-47CF-BEC9-39159998E0E3}" srcId="{B6778228-51D9-41BB-B069-970AE9FB99BB}" destId="{117664F1-355C-4431-8FC9-A1DB6151668C}" srcOrd="0" destOrd="0" parTransId="{DE13F433-6864-48CC-9BC0-DD0DE57E4215}" sibTransId="{812DEBEA-7B2D-4F3D-9E7D-D4211BD5682D}"/>
    <dgm:cxn modelId="{33CF5698-0D73-46CB-86BE-8CF76C083644}" type="presOf" srcId="{B6778228-51D9-41BB-B069-970AE9FB99BB}" destId="{B16A3D98-772B-430D-B948-54FE877EBD08}" srcOrd="0" destOrd="0" presId="urn:microsoft.com/office/officeart/2008/layout/BendingPictureCaptionList"/>
    <dgm:cxn modelId="{C4015C57-26D7-40C4-BB43-2B3DD80A1141}" type="presOf" srcId="{EB1FF5F0-85F9-43E1-B33D-5AD7D2318A09}" destId="{83B8CB7D-5F65-4FF6-B748-5D3F6A07D1B5}" srcOrd="0" destOrd="0" presId="urn:microsoft.com/office/officeart/2008/layout/BendingPictureCaptionList"/>
    <dgm:cxn modelId="{B37F6AD7-B6B3-4ED8-B99B-E52C8C43E171}" srcId="{B6778228-51D9-41BB-B069-970AE9FB99BB}" destId="{E354ABFE-BD49-44E3-BDA8-B8DFF77969B1}" srcOrd="2" destOrd="0" parTransId="{CFF5A95C-766C-42AD-936D-7CC7E6A03BE2}" sibTransId="{BE05BE5E-2718-4B0E-B8B2-B50BD5045728}"/>
    <dgm:cxn modelId="{9027C502-052B-4DE2-A890-2AEFF496C96B}" type="presOf" srcId="{117664F1-355C-4431-8FC9-A1DB6151668C}" destId="{921E0D1C-F2C2-419C-B870-06D98C2B313D}" srcOrd="0" destOrd="0" presId="urn:microsoft.com/office/officeart/2008/layout/BendingPictureCaptionList"/>
    <dgm:cxn modelId="{5C7CD1B2-AF15-4B89-8887-7E93229BF849}" srcId="{B6778228-51D9-41BB-B069-970AE9FB99BB}" destId="{EB1FF5F0-85F9-43E1-B33D-5AD7D2318A09}" srcOrd="1" destOrd="0" parTransId="{D2167572-6B29-41B2-8F3C-E13F821497EF}" sibTransId="{099D7F6D-B29A-46C1-804F-7D063AAA9A6F}"/>
    <dgm:cxn modelId="{D3E1F216-C367-461E-A40C-E24F0C692E3D}" type="presOf" srcId="{E354ABFE-BD49-44E3-BDA8-B8DFF77969B1}" destId="{10F9C23C-71C8-442A-962E-33C7250478EF}" srcOrd="0" destOrd="0" presId="urn:microsoft.com/office/officeart/2008/layout/BendingPictureCaptionList"/>
    <dgm:cxn modelId="{B3D49C3C-97DC-4E89-B67A-59FB92999DAA}" type="presParOf" srcId="{B16A3D98-772B-430D-B948-54FE877EBD08}" destId="{1E9AEA48-3865-4F9E-B4EE-CC862FB41626}" srcOrd="0" destOrd="0" presId="urn:microsoft.com/office/officeart/2008/layout/BendingPictureCaptionList"/>
    <dgm:cxn modelId="{CE2D3228-2B38-4DF8-AB81-100BD4F646BC}" type="presParOf" srcId="{1E9AEA48-3865-4F9E-B4EE-CC862FB41626}" destId="{689FB560-2552-49C3-AE19-27228EA4B613}" srcOrd="0" destOrd="0" presId="urn:microsoft.com/office/officeart/2008/layout/BendingPictureCaptionList"/>
    <dgm:cxn modelId="{87FD30DD-80DC-43EE-8885-93CC7F13D61A}" type="presParOf" srcId="{1E9AEA48-3865-4F9E-B4EE-CC862FB41626}" destId="{921E0D1C-F2C2-419C-B870-06D98C2B313D}" srcOrd="1" destOrd="0" presId="urn:microsoft.com/office/officeart/2008/layout/BendingPictureCaptionList"/>
    <dgm:cxn modelId="{BFDCAE0A-BE0A-4D63-BA51-72EDF0FB5290}" type="presParOf" srcId="{B16A3D98-772B-430D-B948-54FE877EBD08}" destId="{E1A9D735-856B-4C5D-9376-7D436780919B}" srcOrd="1" destOrd="0" presId="urn:microsoft.com/office/officeart/2008/layout/BendingPictureCaptionList"/>
    <dgm:cxn modelId="{58CD0BF9-4B16-451F-82B1-43C5D1873375}" type="presParOf" srcId="{B16A3D98-772B-430D-B948-54FE877EBD08}" destId="{0EDF174D-CB11-47CA-8F2B-F1D54F1E4EB9}" srcOrd="2" destOrd="0" presId="urn:microsoft.com/office/officeart/2008/layout/BendingPictureCaptionList"/>
    <dgm:cxn modelId="{1093F93B-660A-4E8F-ADCA-7DE952310535}" type="presParOf" srcId="{0EDF174D-CB11-47CA-8F2B-F1D54F1E4EB9}" destId="{D9F91698-3352-4A72-9B39-7AF3ADEF849F}" srcOrd="0" destOrd="0" presId="urn:microsoft.com/office/officeart/2008/layout/BendingPictureCaptionList"/>
    <dgm:cxn modelId="{D1025D23-0BF7-40D5-8301-62F63D022E72}" type="presParOf" srcId="{0EDF174D-CB11-47CA-8F2B-F1D54F1E4EB9}" destId="{83B8CB7D-5F65-4FF6-B748-5D3F6A07D1B5}" srcOrd="1" destOrd="0" presId="urn:microsoft.com/office/officeart/2008/layout/BendingPictureCaptionList"/>
    <dgm:cxn modelId="{213DFF4B-DAFC-46E8-AFAB-66B0BC8753DA}" type="presParOf" srcId="{B16A3D98-772B-430D-B948-54FE877EBD08}" destId="{93C3D9E6-E5C1-462C-84BE-F5CC623A216B}" srcOrd="3" destOrd="0" presId="urn:microsoft.com/office/officeart/2008/layout/BendingPictureCaptionList"/>
    <dgm:cxn modelId="{A4679482-42AA-4A0B-B985-B9A4574D488F}" type="presParOf" srcId="{B16A3D98-772B-430D-B948-54FE877EBD08}" destId="{4D73B193-E8D1-4FEA-8AEA-7CA0385050A9}" srcOrd="4" destOrd="0" presId="urn:microsoft.com/office/officeart/2008/layout/BendingPictureCaptionList"/>
    <dgm:cxn modelId="{B8D65DD0-7A42-46B0-90A9-AAB31095526E}" type="presParOf" srcId="{4D73B193-E8D1-4FEA-8AEA-7CA0385050A9}" destId="{3172C43E-D3BF-441A-AA40-D336CD204BB2}" srcOrd="0" destOrd="0" presId="urn:microsoft.com/office/officeart/2008/layout/BendingPictureCaptionList"/>
    <dgm:cxn modelId="{4E4EA42D-6C2D-41BB-BF09-D80DA9D8EBA0}" type="presParOf" srcId="{4D73B193-E8D1-4FEA-8AEA-7CA0385050A9}" destId="{10F9C23C-71C8-442A-962E-33C7250478EF}" srcOrd="1" destOrd="0" presId="urn:microsoft.com/office/officeart/2008/layout/BendingPictureCaption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D2031E-EB2F-4B9A-97A3-1E401E4E3E96}" type="doc">
      <dgm:prSet loTypeId="urn:microsoft.com/office/officeart/2005/8/layout/funnel1" loCatId="process" qsTypeId="urn:microsoft.com/office/officeart/2005/8/quickstyle/simple1" qsCatId="simple" csTypeId="urn:microsoft.com/office/officeart/2005/8/colors/accent1_2" csCatId="accent1" phldr="true"/>
      <dgm:spPr/>
      <dgm:t>
        <a:bodyPr/>
        <a:lstStyle/>
        <a:p>
          <a:endParaRPr lang="en-US"/>
        </a:p>
      </dgm:t>
    </dgm:pt>
    <dgm:pt modelId="{A524D656-E1F4-426C-8DC6-92894B06EEA2}">
      <dgm:prSet phldrT="[Text]"/>
      <dgm:spPr/>
      <dgm:t>
        <a:bodyPr/>
        <a:lstStyle/>
        <a:p>
          <a:r>
            <a:rPr lang="en-US" dirty="0" smtClean="0"/>
            <a:t>SG</a:t>
          </a:r>
          <a:endParaRPr lang="en-US" dirty="0"/>
        </a:p>
      </dgm:t>
    </dgm:pt>
    <dgm:pt modelId="{C4A0E7B2-72F9-43BF-A27A-D085F5C04D15}" cxnId="{81E37CE2-738F-4FF1-9394-C9D1C160F4AF}" type="parTrans">
      <dgm:prSet/>
      <dgm:spPr/>
      <dgm:t>
        <a:bodyPr/>
        <a:lstStyle/>
        <a:p>
          <a:endParaRPr lang="en-US"/>
        </a:p>
      </dgm:t>
    </dgm:pt>
    <dgm:pt modelId="{24AE1D97-5332-4DAA-95F2-28C85E43AF1B}" cxnId="{81E37CE2-738F-4FF1-9394-C9D1C160F4AF}" type="sibTrans">
      <dgm:prSet/>
      <dgm:spPr/>
      <dgm:t>
        <a:bodyPr/>
        <a:lstStyle/>
        <a:p>
          <a:endParaRPr lang="en-US"/>
        </a:p>
      </dgm:t>
    </dgm:pt>
    <dgm:pt modelId="{66006EDC-1BD7-4EA9-A900-784D7517F11D}">
      <dgm:prSet phldrT="[Text]"/>
      <dgm:spPr/>
      <dgm:t>
        <a:bodyPr/>
        <a:lstStyle/>
        <a:p>
          <a:r>
            <a:rPr lang="en-US" dirty="0" smtClean="0"/>
            <a:t>G</a:t>
          </a:r>
          <a:endParaRPr lang="en-US" dirty="0"/>
        </a:p>
      </dgm:t>
    </dgm:pt>
    <dgm:pt modelId="{E3FAA412-BA6C-40FC-9DCE-65331936BD13}" cxnId="{96899880-6966-4DEC-AAC3-BE40ABCF5E84}" type="parTrans">
      <dgm:prSet/>
      <dgm:spPr/>
      <dgm:t>
        <a:bodyPr/>
        <a:lstStyle/>
        <a:p>
          <a:endParaRPr lang="en-US"/>
        </a:p>
      </dgm:t>
    </dgm:pt>
    <dgm:pt modelId="{C7826F5F-D6C2-481A-A975-0E81EBE06470}" cxnId="{96899880-6966-4DEC-AAC3-BE40ABCF5E84}" type="sibTrans">
      <dgm:prSet/>
      <dgm:spPr/>
      <dgm:t>
        <a:bodyPr/>
        <a:lstStyle/>
        <a:p>
          <a:endParaRPr lang="en-US"/>
        </a:p>
      </dgm:t>
    </dgm:pt>
    <dgm:pt modelId="{77D1C9C9-CC05-467B-B86F-3333586E3B91}">
      <dgm:prSet phldrT="[Text]"/>
      <dgm:spPr/>
      <dgm:t>
        <a:bodyPr/>
        <a:lstStyle/>
        <a:p>
          <a:r>
            <a:rPr lang="en-US" smtClean="0"/>
            <a:t>As</a:t>
          </a:r>
          <a:endParaRPr lang="en-US" dirty="0"/>
        </a:p>
      </dgm:t>
    </dgm:pt>
    <dgm:pt modelId="{F7C3D84C-454D-4889-BA55-665F8E006F55}" cxnId="{E3ECFF3D-8A81-45AD-945E-F528FE623051}" type="parTrans">
      <dgm:prSet/>
      <dgm:spPr/>
      <dgm:t>
        <a:bodyPr/>
        <a:lstStyle/>
        <a:p>
          <a:endParaRPr lang="en-US"/>
        </a:p>
      </dgm:t>
    </dgm:pt>
    <dgm:pt modelId="{1EFBF94E-934C-46EC-B4CA-ACD7D3E59BDB}" cxnId="{E3ECFF3D-8A81-45AD-945E-F528FE623051}" type="sibTrans">
      <dgm:prSet/>
      <dgm:spPr/>
      <dgm:t>
        <a:bodyPr/>
        <a:lstStyle/>
        <a:p>
          <a:endParaRPr lang="en-US"/>
        </a:p>
      </dgm:t>
    </dgm:pt>
    <dgm:pt modelId="{CD4DEE81-1032-4426-B184-761FEAE31CB0}">
      <dgm:prSet phldrT="[Text]" custT="true"/>
      <dgm:spPr>
        <a:blipFill>
          <a:blip xmlns:r="http://schemas.openxmlformats.org/officeDocument/2006/relationships" r:embed="rId1"/>
          <a:stretch>
            <a:fillRect/>
          </a:stretch>
        </a:blipFill>
      </dgm:spPr>
      <dgm:t>
        <a:bodyPr/>
        <a:lstStyle/>
        <a:p>
          <a:r>
            <a:rPr lang="en-US">
              <a:noFill/>
            </a:rPr>
            <a:t> </a:t>
          </a:r>
        </a:p>
      </dgm:t>
    </dgm:pt>
    <dgm:pt modelId="{BC81B52A-E1DE-46DD-8ED3-35DA1970BD99}" cxnId="{CC5F4BAC-0D38-421A-9BF8-3A4AFEB3E23E}" type="sibTrans">
      <dgm:prSet/>
      <dgm:spPr/>
      <dgm:t>
        <a:bodyPr/>
        <a:lstStyle/>
        <a:p>
          <a:endParaRPr lang="en-US"/>
        </a:p>
      </dgm:t>
    </dgm:pt>
    <dgm:pt modelId="{E4D5F4D5-15EC-4387-8C9E-A996A70C263E}" cxnId="{CC5F4BAC-0D38-421A-9BF8-3A4AFEB3E23E}" type="parTrans">
      <dgm:prSet/>
      <dgm:spPr/>
      <dgm:t>
        <a:bodyPr/>
        <a:lstStyle/>
        <a:p>
          <a:endParaRPr lang="en-US"/>
        </a:p>
      </dgm:t>
    </dgm:pt>
    <dgm:pt modelId="{1DAA33D0-95D6-4851-B9AA-7E38AEB5255D}" type="pres">
      <dgm:prSet presAssocID="{D6D2031E-EB2F-4B9A-97A3-1E401E4E3E96}" presName="Name0" presStyleCnt="0">
        <dgm:presLayoutVars>
          <dgm:chMax val="4"/>
          <dgm:resizeHandles val="exact"/>
        </dgm:presLayoutVars>
      </dgm:prSet>
      <dgm:spPr/>
    </dgm:pt>
    <dgm:pt modelId="{6122F8DC-84C9-465D-83B8-1541F2AB1CC5}" type="pres">
      <dgm:prSet presAssocID="{D6D2031E-EB2F-4B9A-97A3-1E401E4E3E96}" presName="ellipse" presStyleLbl="trBgShp" presStyleIdx="0" presStyleCnt="1"/>
      <dgm:spPr/>
    </dgm:pt>
    <dgm:pt modelId="{32ABEE94-2537-4189-B620-224F0782E613}" type="pres">
      <dgm:prSet presAssocID="{D6D2031E-EB2F-4B9A-97A3-1E401E4E3E96}" presName="arrow1" presStyleLbl="fgShp" presStyleIdx="0" presStyleCnt="1"/>
      <dgm:spPr/>
    </dgm:pt>
    <dgm:pt modelId="{93EAEFE5-D9DD-4611-88DA-B2D5668FE651}" type="pres">
      <dgm:prSet presAssocID="{D6D2031E-EB2F-4B9A-97A3-1E401E4E3E96}" presName="rectangle" presStyleLbl="revTx" presStyleIdx="0" presStyleCnt="1" custLinFactNeighborX="2413" custLinFactNeighborY="4939">
        <dgm:presLayoutVars>
          <dgm:bulletEnabled val="true"/>
        </dgm:presLayoutVars>
      </dgm:prSet>
      <dgm:spPr/>
      <dgm:t>
        <a:bodyPr/>
        <a:lstStyle/>
        <a:p>
          <a:endParaRPr lang="en-US"/>
        </a:p>
      </dgm:t>
    </dgm:pt>
    <dgm:pt modelId="{9D57ABD8-0D42-4860-AF0B-4A5D034D853A}" type="pres">
      <dgm:prSet presAssocID="{66006EDC-1BD7-4EA9-A900-784D7517F11D}" presName="item1" presStyleLbl="node1" presStyleIdx="0" presStyleCnt="3">
        <dgm:presLayoutVars>
          <dgm:bulletEnabled val="true"/>
        </dgm:presLayoutVars>
      </dgm:prSet>
      <dgm:spPr/>
    </dgm:pt>
    <dgm:pt modelId="{4BB37232-37C9-475E-8E4A-D10F472E8CFD}" type="pres">
      <dgm:prSet presAssocID="{77D1C9C9-CC05-467B-B86F-3333586E3B91}" presName="item2" presStyleLbl="node1" presStyleIdx="1" presStyleCnt="3">
        <dgm:presLayoutVars>
          <dgm:bulletEnabled val="true"/>
        </dgm:presLayoutVars>
      </dgm:prSet>
      <dgm:spPr/>
    </dgm:pt>
    <dgm:pt modelId="{26DE7231-F39C-4063-BE1F-1DBAEF83513B}" type="pres">
      <dgm:prSet presAssocID="{CD4DEE81-1032-4426-B184-761FEAE31CB0}" presName="item3" presStyleLbl="node1" presStyleIdx="2" presStyleCnt="3">
        <dgm:presLayoutVars>
          <dgm:bulletEnabled val="true"/>
        </dgm:presLayoutVars>
      </dgm:prSet>
      <dgm:spPr/>
      <dgm:t>
        <a:bodyPr/>
        <a:lstStyle/>
        <a:p>
          <a:endParaRPr lang="en-US"/>
        </a:p>
      </dgm:t>
    </dgm:pt>
    <dgm:pt modelId="{FB5921E9-C8FA-4028-A798-0826DCC32B99}" type="pres">
      <dgm:prSet presAssocID="{D6D2031E-EB2F-4B9A-97A3-1E401E4E3E96}" presName="funnel" presStyleLbl="trAlignAcc1" presStyleIdx="0" presStyleCnt="1"/>
      <dgm:spPr/>
    </dgm:pt>
  </dgm:ptLst>
  <dgm:cxnLst>
    <dgm:cxn modelId="{540EDB51-5EB9-47F6-9C91-3EBB069C676E}" type="presOf" srcId="{A524D656-E1F4-426C-8DC6-92894B06EEA2}" destId="{26DE7231-F39C-4063-BE1F-1DBAEF83513B}" srcOrd="0" destOrd="0" presId="urn:microsoft.com/office/officeart/2005/8/layout/funnel1"/>
    <dgm:cxn modelId="{81E37CE2-738F-4FF1-9394-C9D1C160F4AF}" srcId="{D6D2031E-EB2F-4B9A-97A3-1E401E4E3E96}" destId="{A524D656-E1F4-426C-8DC6-92894B06EEA2}" srcOrd="0" destOrd="0" parTransId="{C4A0E7B2-72F9-43BF-A27A-D085F5C04D15}" sibTransId="{24AE1D97-5332-4DAA-95F2-28C85E43AF1B}"/>
    <dgm:cxn modelId="{E3ECFF3D-8A81-45AD-945E-F528FE623051}" srcId="{D6D2031E-EB2F-4B9A-97A3-1E401E4E3E96}" destId="{77D1C9C9-CC05-467B-B86F-3333586E3B91}" srcOrd="2" destOrd="0" parTransId="{F7C3D84C-454D-4889-BA55-665F8E006F55}" sibTransId="{1EFBF94E-934C-46EC-B4CA-ACD7D3E59BDB}"/>
    <dgm:cxn modelId="{03CBC69C-EBDE-40F7-BAC6-B56567C72652}" type="presOf" srcId="{66006EDC-1BD7-4EA9-A900-784D7517F11D}" destId="{4BB37232-37C9-475E-8E4A-D10F472E8CFD}" srcOrd="0" destOrd="0" presId="urn:microsoft.com/office/officeart/2005/8/layout/funnel1"/>
    <dgm:cxn modelId="{CC5F4BAC-0D38-421A-9BF8-3A4AFEB3E23E}" srcId="{D6D2031E-EB2F-4B9A-97A3-1E401E4E3E96}" destId="{CD4DEE81-1032-4426-B184-761FEAE31CB0}" srcOrd="3" destOrd="0" parTransId="{E4D5F4D5-15EC-4387-8C9E-A996A70C263E}" sibTransId="{BC81B52A-E1DE-46DD-8ED3-35DA1970BD99}"/>
    <dgm:cxn modelId="{96899880-6966-4DEC-AAC3-BE40ABCF5E84}" srcId="{D6D2031E-EB2F-4B9A-97A3-1E401E4E3E96}" destId="{66006EDC-1BD7-4EA9-A900-784D7517F11D}" srcOrd="1" destOrd="0" parTransId="{E3FAA412-BA6C-40FC-9DCE-65331936BD13}" sibTransId="{C7826F5F-D6C2-481A-A975-0E81EBE06470}"/>
    <dgm:cxn modelId="{D859E9D5-A629-47B0-8A23-8EBA1DE2B26F}" type="presOf" srcId="{CD4DEE81-1032-4426-B184-761FEAE31CB0}" destId="{93EAEFE5-D9DD-4611-88DA-B2D5668FE651}" srcOrd="0" destOrd="0" presId="urn:microsoft.com/office/officeart/2005/8/layout/funnel1"/>
    <dgm:cxn modelId="{54B89F50-5F91-49D0-AE26-23574492AA49}" type="presOf" srcId="{D6D2031E-EB2F-4B9A-97A3-1E401E4E3E96}" destId="{1DAA33D0-95D6-4851-B9AA-7E38AEB5255D}" srcOrd="0" destOrd="0" presId="urn:microsoft.com/office/officeart/2005/8/layout/funnel1"/>
    <dgm:cxn modelId="{D4ADB13C-AC6E-481A-9239-DB26ADE5CA2F}" type="presOf" srcId="{77D1C9C9-CC05-467B-B86F-3333586E3B91}" destId="{9D57ABD8-0D42-4860-AF0B-4A5D034D853A}" srcOrd="0" destOrd="0" presId="urn:microsoft.com/office/officeart/2005/8/layout/funnel1"/>
    <dgm:cxn modelId="{E69C206C-CA3F-4584-9816-54A59999B799}" type="presParOf" srcId="{1DAA33D0-95D6-4851-B9AA-7E38AEB5255D}" destId="{6122F8DC-84C9-465D-83B8-1541F2AB1CC5}" srcOrd="0" destOrd="0" presId="urn:microsoft.com/office/officeart/2005/8/layout/funnel1"/>
    <dgm:cxn modelId="{9F07F605-F9BD-4055-9B08-AAAA24F45E41}" type="presParOf" srcId="{1DAA33D0-95D6-4851-B9AA-7E38AEB5255D}" destId="{32ABEE94-2537-4189-B620-224F0782E613}" srcOrd="1" destOrd="0" presId="urn:microsoft.com/office/officeart/2005/8/layout/funnel1"/>
    <dgm:cxn modelId="{5B150750-0E4D-47A7-9793-CCFEE85F2302}" type="presParOf" srcId="{1DAA33D0-95D6-4851-B9AA-7E38AEB5255D}" destId="{93EAEFE5-D9DD-4611-88DA-B2D5668FE651}" srcOrd="2" destOrd="0" presId="urn:microsoft.com/office/officeart/2005/8/layout/funnel1"/>
    <dgm:cxn modelId="{0EB83172-5F4B-440D-8458-DF8ED7C607FB}" type="presParOf" srcId="{1DAA33D0-95D6-4851-B9AA-7E38AEB5255D}" destId="{9D57ABD8-0D42-4860-AF0B-4A5D034D853A}" srcOrd="3" destOrd="0" presId="urn:microsoft.com/office/officeart/2005/8/layout/funnel1"/>
    <dgm:cxn modelId="{D80056D5-A159-43D7-8F74-5FA3D664D159}" type="presParOf" srcId="{1DAA33D0-95D6-4851-B9AA-7E38AEB5255D}" destId="{4BB37232-37C9-475E-8E4A-D10F472E8CFD}" srcOrd="4" destOrd="0" presId="urn:microsoft.com/office/officeart/2005/8/layout/funnel1"/>
    <dgm:cxn modelId="{02034A75-8771-46FD-85AE-5B99A06FDE4D}" type="presParOf" srcId="{1DAA33D0-95D6-4851-B9AA-7E38AEB5255D}" destId="{26DE7231-F39C-4063-BE1F-1DBAEF83513B}" srcOrd="5" destOrd="0" presId="urn:microsoft.com/office/officeart/2005/8/layout/funnel1"/>
    <dgm:cxn modelId="{D6E346E5-3E16-46A3-B1DA-C396829B3360}" type="presParOf" srcId="{1DAA33D0-95D6-4851-B9AA-7E38AEB5255D}" destId="{FB5921E9-C8FA-4028-A798-0826DCC32B99}" srcOrd="6" destOrd="0" presId="urn:microsoft.com/office/officeart/2005/8/layout/funnel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E0F4E-EB03-4E36-9676-6CA8B1DD21D9}">
      <dsp:nvSpPr>
        <dsp:cNvPr id="0" name=""/>
        <dsp:cNvSpPr/>
      </dsp:nvSpPr>
      <dsp:spPr>
        <a:xfrm>
          <a:off x="0" y="141132"/>
          <a:ext cx="841414" cy="456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lvl="0" algn="r" defTabSz="533400">
            <a:lnSpc>
              <a:spcPct val="90000"/>
            </a:lnSpc>
            <a:spcBef>
              <a:spcPct val="0"/>
            </a:spcBef>
            <a:spcAft>
              <a:spcPct val="35000"/>
            </a:spcAft>
          </a:pPr>
          <a:r>
            <a:rPr lang="en-US" sz="1200" kern="1200" dirty="0" smtClean="0"/>
            <a:t>Small group question</a:t>
          </a:r>
          <a:endParaRPr lang="en-US" sz="1200" kern="1200" dirty="0"/>
        </a:p>
      </dsp:txBody>
      <dsp:txXfrm>
        <a:off x="0" y="141132"/>
        <a:ext cx="841414" cy="456231"/>
      </dsp:txXfrm>
    </dsp:sp>
    <dsp:sp modelId="{654A3D87-7EC0-4FC6-A12D-2717A5336EEE}">
      <dsp:nvSpPr>
        <dsp:cNvPr id="0" name=""/>
        <dsp:cNvSpPr/>
      </dsp:nvSpPr>
      <dsp:spPr>
        <a:xfrm>
          <a:off x="841414" y="126875"/>
          <a:ext cx="168282" cy="484745"/>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CC32AD-2036-480C-924E-4188F6EC7FFF}">
      <dsp:nvSpPr>
        <dsp:cNvPr id="0" name=""/>
        <dsp:cNvSpPr/>
      </dsp:nvSpPr>
      <dsp:spPr>
        <a:xfrm>
          <a:off x="1077010" y="798"/>
          <a:ext cx="2288647" cy="7369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Dealing with multiple groups with only a few components per group</a:t>
          </a:r>
          <a:endParaRPr lang="en-US" sz="1200" kern="1200" dirty="0"/>
        </a:p>
      </dsp:txBody>
      <dsp:txXfrm>
        <a:off x="1077010" y="798"/>
        <a:ext cx="2288647" cy="736901"/>
      </dsp:txXfrm>
    </dsp:sp>
    <dsp:sp modelId="{62DEB5A3-63D9-43E2-B6E1-4FD656AD09DD}">
      <dsp:nvSpPr>
        <dsp:cNvPr id="0" name=""/>
        <dsp:cNvSpPr/>
      </dsp:nvSpPr>
      <dsp:spPr>
        <a:xfrm>
          <a:off x="0" y="992814"/>
          <a:ext cx="842237" cy="456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lvl="0" algn="r" defTabSz="533400">
            <a:lnSpc>
              <a:spcPct val="90000"/>
            </a:lnSpc>
            <a:spcBef>
              <a:spcPct val="0"/>
            </a:spcBef>
            <a:spcAft>
              <a:spcPct val="35000"/>
            </a:spcAft>
          </a:pPr>
          <a:r>
            <a:rPr lang="en-US" sz="1200" kern="1200" dirty="0" smtClean="0"/>
            <a:t>Large group question</a:t>
          </a:r>
          <a:endParaRPr lang="en-US" sz="1200" kern="1200" dirty="0"/>
        </a:p>
      </dsp:txBody>
      <dsp:txXfrm>
        <a:off x="0" y="992814"/>
        <a:ext cx="842237" cy="456231"/>
      </dsp:txXfrm>
    </dsp:sp>
    <dsp:sp modelId="{67BC23EA-9012-41B3-9BED-684235EDB7A3}">
      <dsp:nvSpPr>
        <dsp:cNvPr id="0" name=""/>
        <dsp:cNvSpPr/>
      </dsp:nvSpPr>
      <dsp:spPr>
        <a:xfrm>
          <a:off x="842236" y="850242"/>
          <a:ext cx="168447" cy="74137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A7FB2-08A3-4E18-8F23-9075E88E6DD4}">
      <dsp:nvSpPr>
        <dsp:cNvPr id="0" name=""/>
        <dsp:cNvSpPr/>
      </dsp:nvSpPr>
      <dsp:spPr>
        <a:xfrm>
          <a:off x="1078063" y="753579"/>
          <a:ext cx="2290884" cy="9362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Dealing with a relative large number of constituents whose individual members cannot be easily distinguished, also referred as </a:t>
          </a:r>
          <a:r>
            <a:rPr lang="en-US" sz="1200" i="1" kern="1200" dirty="0" smtClean="0"/>
            <a:t>crowds</a:t>
          </a:r>
          <a:r>
            <a:rPr lang="en-US" sz="1200" kern="1200" dirty="0" smtClean="0"/>
            <a:t> or </a:t>
          </a:r>
          <a:r>
            <a:rPr lang="en-US" sz="1200" i="1" kern="1200" dirty="0" smtClean="0"/>
            <a:t>clusters</a:t>
          </a:r>
          <a:endParaRPr lang="en-US" sz="1200" kern="1200" dirty="0"/>
        </a:p>
      </dsp:txBody>
      <dsp:txXfrm>
        <a:off x="1078063" y="753579"/>
        <a:ext cx="2290884" cy="936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532CF-12C8-4BBB-A6C3-C5A32E98C443}">
      <dsp:nvSpPr>
        <dsp:cNvPr id="0" name=""/>
        <dsp:cNvSpPr/>
      </dsp:nvSpPr>
      <dsp:spPr>
        <a:xfrm>
          <a:off x="0" y="19875"/>
          <a:ext cx="6889459" cy="90733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Cooperative intersection management</a:t>
          </a:r>
          <a:endParaRPr lang="en-US" sz="2000" kern="1200" dirty="0"/>
        </a:p>
      </dsp:txBody>
      <dsp:txXfrm>
        <a:off x="26575" y="46450"/>
        <a:ext cx="6836309" cy="854187"/>
      </dsp:txXfrm>
    </dsp:sp>
    <dsp:sp modelId="{EB916991-CF52-48C4-9366-8F49F62BBFD8}">
      <dsp:nvSpPr>
        <dsp:cNvPr id="0" name=""/>
        <dsp:cNvSpPr/>
      </dsp:nvSpPr>
      <dsp:spPr>
        <a:xfrm>
          <a:off x="9269" y="1087219"/>
          <a:ext cx="3368717" cy="95816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Intersection modeling</a:t>
          </a:r>
          <a:endParaRPr lang="en-US" sz="1800" kern="1200" dirty="0"/>
        </a:p>
      </dsp:txBody>
      <dsp:txXfrm>
        <a:off x="37333" y="1115283"/>
        <a:ext cx="3312589" cy="902040"/>
      </dsp:txXfrm>
    </dsp:sp>
    <dsp:sp modelId="{7E8A9827-3584-46C2-A0FA-8C8CC21E4015}">
      <dsp:nvSpPr>
        <dsp:cNvPr id="0" name=""/>
        <dsp:cNvSpPr/>
      </dsp:nvSpPr>
      <dsp:spPr>
        <a:xfrm>
          <a:off x="9269" y="2224484"/>
          <a:ext cx="1649714" cy="999302"/>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Space and time discretization</a:t>
          </a:r>
          <a:endParaRPr lang="en-US" sz="1800" kern="1200" dirty="0"/>
        </a:p>
      </dsp:txBody>
      <dsp:txXfrm>
        <a:off x="38538" y="2253753"/>
        <a:ext cx="1591176" cy="940764"/>
      </dsp:txXfrm>
    </dsp:sp>
    <dsp:sp modelId="{3579636A-D97D-4FFD-A1D8-242E1C68B6EA}">
      <dsp:nvSpPr>
        <dsp:cNvPr id="0" name=""/>
        <dsp:cNvSpPr/>
      </dsp:nvSpPr>
      <dsp:spPr>
        <a:xfrm>
          <a:off x="1728272" y="2224484"/>
          <a:ext cx="1649714" cy="1000529"/>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Trajectory modeling</a:t>
          </a:r>
          <a:endParaRPr lang="en-US" sz="1800" kern="1200" dirty="0"/>
        </a:p>
      </dsp:txBody>
      <dsp:txXfrm>
        <a:off x="1757576" y="2253788"/>
        <a:ext cx="1591106" cy="941921"/>
      </dsp:txXfrm>
    </dsp:sp>
    <dsp:sp modelId="{48B9E812-7D82-4B40-A53D-5570C2DF3FBF}">
      <dsp:nvSpPr>
        <dsp:cNvPr id="0" name=""/>
        <dsp:cNvSpPr/>
      </dsp:nvSpPr>
      <dsp:spPr>
        <a:xfrm>
          <a:off x="3516563" y="1087219"/>
          <a:ext cx="3368717" cy="957599"/>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Traffic coordination methodologies</a:t>
          </a:r>
          <a:endParaRPr lang="en-US" sz="1800" kern="1200" dirty="0"/>
        </a:p>
      </dsp:txBody>
      <dsp:txXfrm>
        <a:off x="3544610" y="1115266"/>
        <a:ext cx="3312623" cy="901505"/>
      </dsp:txXfrm>
    </dsp:sp>
    <dsp:sp modelId="{9F49CEE2-327F-4F15-8F96-5FDAD05A2274}">
      <dsp:nvSpPr>
        <dsp:cNvPr id="0" name=""/>
        <dsp:cNvSpPr/>
      </dsp:nvSpPr>
      <dsp:spPr>
        <a:xfrm>
          <a:off x="3516563" y="2223916"/>
          <a:ext cx="1649714" cy="1000529"/>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Centralized</a:t>
          </a:r>
          <a:endParaRPr lang="en-US" sz="1800" kern="1200" dirty="0"/>
        </a:p>
      </dsp:txBody>
      <dsp:txXfrm>
        <a:off x="3545867" y="2253220"/>
        <a:ext cx="1591106" cy="941921"/>
      </dsp:txXfrm>
    </dsp:sp>
    <dsp:sp modelId="{B6083285-6642-458B-8646-07B09BE6C6D9}">
      <dsp:nvSpPr>
        <dsp:cNvPr id="0" name=""/>
        <dsp:cNvSpPr/>
      </dsp:nvSpPr>
      <dsp:spPr>
        <a:xfrm>
          <a:off x="5235565" y="2223916"/>
          <a:ext cx="1649714" cy="98999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Decentralized</a:t>
          </a:r>
          <a:endParaRPr lang="en-US" sz="1800" kern="1200" dirty="0"/>
        </a:p>
      </dsp:txBody>
      <dsp:txXfrm>
        <a:off x="5264561" y="2252912"/>
        <a:ext cx="1591722" cy="9320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FB560-2552-49C3-AE19-27228EA4B613}">
      <dsp:nvSpPr>
        <dsp:cNvPr id="0" name=""/>
        <dsp:cNvSpPr/>
      </dsp:nvSpPr>
      <dsp:spPr>
        <a:xfrm>
          <a:off x="1016496" y="496"/>
          <a:ext cx="1934765" cy="154781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21E0D1C-F2C2-419C-B870-06D98C2B313D}">
      <dsp:nvSpPr>
        <dsp:cNvPr id="0" name=""/>
        <dsp:cNvSpPr/>
      </dsp:nvSpPr>
      <dsp:spPr>
        <a:xfrm>
          <a:off x="1190625" y="1393527"/>
          <a:ext cx="1721941" cy="541734"/>
        </a:xfrm>
        <a:prstGeom prst="wedgeRectCallout">
          <a:avLst>
            <a:gd name="adj1" fmla="val 20250"/>
            <a:gd name="adj2" fmla="val -607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Space and Time Discretization</a:t>
          </a:r>
          <a:endParaRPr lang="en-US" sz="1500" kern="1200" dirty="0"/>
        </a:p>
      </dsp:txBody>
      <dsp:txXfrm>
        <a:off x="1190625" y="1393527"/>
        <a:ext cx="1721941" cy="541734"/>
      </dsp:txXfrm>
    </dsp:sp>
    <dsp:sp modelId="{D9F91698-3352-4A72-9B39-7AF3ADEF849F}">
      <dsp:nvSpPr>
        <dsp:cNvPr id="0" name=""/>
        <dsp:cNvSpPr/>
      </dsp:nvSpPr>
      <dsp:spPr>
        <a:xfrm>
          <a:off x="3144738" y="496"/>
          <a:ext cx="1934765" cy="154781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3B8CB7D-5F65-4FF6-B748-5D3F6A07D1B5}">
      <dsp:nvSpPr>
        <dsp:cNvPr id="0" name=""/>
        <dsp:cNvSpPr/>
      </dsp:nvSpPr>
      <dsp:spPr>
        <a:xfrm>
          <a:off x="3318867" y="1393527"/>
          <a:ext cx="1721941" cy="541734"/>
        </a:xfrm>
        <a:prstGeom prst="wedgeRectCallout">
          <a:avLst>
            <a:gd name="adj1" fmla="val 20250"/>
            <a:gd name="adj2" fmla="val -607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Trajectory Modeling</a:t>
          </a:r>
          <a:endParaRPr lang="en-US" sz="1500" kern="1200" dirty="0"/>
        </a:p>
      </dsp:txBody>
      <dsp:txXfrm>
        <a:off x="3318867" y="1393527"/>
        <a:ext cx="1721941" cy="541734"/>
      </dsp:txXfrm>
    </dsp:sp>
    <dsp:sp modelId="{3172C43E-D3BF-441A-AA40-D336CD204BB2}">
      <dsp:nvSpPr>
        <dsp:cNvPr id="0" name=""/>
        <dsp:cNvSpPr/>
      </dsp:nvSpPr>
      <dsp:spPr>
        <a:xfrm>
          <a:off x="1906372" y="2128738"/>
          <a:ext cx="1934765" cy="154781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0F9C23C-71C8-442A-962E-33C7250478EF}">
      <dsp:nvSpPr>
        <dsp:cNvPr id="0" name=""/>
        <dsp:cNvSpPr/>
      </dsp:nvSpPr>
      <dsp:spPr>
        <a:xfrm>
          <a:off x="2080606" y="3521769"/>
          <a:ext cx="1721941" cy="541734"/>
        </a:xfrm>
        <a:prstGeom prst="wedgeRectCallout">
          <a:avLst>
            <a:gd name="adj1" fmla="val 20250"/>
            <a:gd name="adj2" fmla="val -607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Traffic Coordination</a:t>
          </a:r>
          <a:endParaRPr lang="en-US" sz="1500" kern="1200" dirty="0"/>
        </a:p>
      </dsp:txBody>
      <dsp:txXfrm>
        <a:off x="2080606" y="3521769"/>
        <a:ext cx="1721941" cy="541734"/>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975775" cy="2380620"/>
        <a:chOff x="0" y="0"/>
        <a:chExt cx="2975775" cy="2380620"/>
      </a:xfrm>
    </dsp:grpSpPr>
    <dsp:sp modelId="{6122F8DC-84C9-465D-83B8-1541F2AB1CC5}">
      <dsp:nvSpPr>
        <dsp:cNvPr id="3" name="Oval 2"/>
        <dsp:cNvSpPr/>
      </dsp:nvSpPr>
      <dsp:spPr bwMode="white">
        <a:xfrm>
          <a:off x="525224" y="380712"/>
          <a:ext cx="1919375" cy="666574"/>
        </a:xfrm>
        <a:prstGeom prst="ellipse">
          <a:avLst/>
        </a:prstGeom>
      </dsp:spPr>
      <dsp:style>
        <a:lnRef idx="0">
          <a:schemeClr val="accent1"/>
        </a:lnRef>
        <a:fillRef idx="1">
          <a:schemeClr val="accent1">
            <a:tint val="50000"/>
            <a:alpha val="40000"/>
          </a:schemeClr>
        </a:fillRef>
        <a:effectRef idx="0">
          <a:scrgbClr r="0" g="0" b="0"/>
        </a:effectRef>
        <a:fontRef idx="minor"/>
      </dsp:style>
      <dsp:txXfrm>
        <a:off x="525224" y="380712"/>
        <a:ext cx="1919375" cy="666574"/>
      </dsp:txXfrm>
    </dsp:sp>
    <dsp:sp modelId="{32ABEE94-2537-4189-B620-224F0782E613}">
      <dsp:nvSpPr>
        <dsp:cNvPr id="4" name="Down Arrow 3"/>
        <dsp:cNvSpPr/>
      </dsp:nvSpPr>
      <dsp:spPr bwMode="white">
        <a:xfrm>
          <a:off x="1301902" y="2012924"/>
          <a:ext cx="371972" cy="238062"/>
        </a:xfrm>
        <a:prstGeom prst="downArrow">
          <a:avLst/>
        </a:prstGeom>
      </dsp:spPr>
      <dsp:style>
        <a:lnRef idx="2">
          <a:schemeClr val="lt1"/>
        </a:lnRef>
        <a:fillRef idx="1">
          <a:schemeClr val="accent1">
            <a:tint val="60000"/>
          </a:schemeClr>
        </a:fillRef>
        <a:effectRef idx="0">
          <a:scrgbClr r="0" g="0" b="0"/>
        </a:effectRef>
        <a:fontRef idx="minor"/>
      </dsp:style>
      <dsp:txXfrm>
        <a:off x="1301902" y="2012924"/>
        <a:ext cx="371972" cy="238062"/>
      </dsp:txXfrm>
    </dsp:sp>
    <dsp:sp modelId="{93EAEFE5-D9DD-4611-88DA-B2D5668FE651}">
      <dsp:nvSpPr>
        <dsp:cNvPr id="5" name="Rectangle 4"/>
        <dsp:cNvSpPr/>
      </dsp:nvSpPr>
      <dsp:spPr bwMode="white">
        <a:xfrm>
          <a:off x="638238" y="2225420"/>
          <a:ext cx="1785465" cy="446366"/>
        </a:xfrm>
        <a:prstGeom prst="rect">
          <a:avLst/>
        </a:prstGeom>
        <a:blipFill>
          <a:blip r:embed="rId1"/>
          <a:stretch>
            <a:fillRect/>
          </a:stretch>
        </a:blipFill>
      </dsp:spPr>
      <dsp:style>
        <a:lnRef idx="0">
          <a:schemeClr val="dk1">
            <a:alpha val="0"/>
          </a:schemeClr>
        </a:lnRef>
        <a:fillRef idx="0">
          <a:schemeClr val="lt1">
            <a:alpha val="0"/>
          </a:schemeClr>
        </a:fillRef>
        <a:effectRef idx="0">
          <a:scrgbClr r="0" g="0" b="0"/>
        </a:effectRef>
        <a:fontRef idx="minor"/>
      </dsp:style>
      <dsp:txBody>
        <a:bodyPr lIns="106680" tIns="106680" rIns="106680" bIns="10668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a:noFill/>
            </a:rPr>
            <a:t> </a:t>
          </a:r>
          <a:endParaRPr>
            <a:solidFill>
              <a:schemeClr val="tx1"/>
            </a:solidFill>
          </a:endParaRPr>
        </a:p>
      </dsp:txBody>
      <dsp:txXfrm>
        <a:off x="638238" y="2225420"/>
        <a:ext cx="1785465" cy="446366"/>
      </dsp:txXfrm>
    </dsp:sp>
    <dsp:sp modelId="{9D57ABD8-0D42-4860-AF0B-4A5D034D853A}">
      <dsp:nvSpPr>
        <dsp:cNvPr id="6" name="Oval 5"/>
        <dsp:cNvSpPr/>
      </dsp:nvSpPr>
      <dsp:spPr bwMode="white">
        <a:xfrm>
          <a:off x="1223044" y="1098766"/>
          <a:ext cx="669549" cy="669549"/>
        </a:xfrm>
        <a:prstGeom prst="ellipse">
          <a:avLst/>
        </a:prstGeom>
      </dsp:spPr>
      <dsp:style>
        <a:lnRef idx="2">
          <a:schemeClr val="lt1"/>
        </a:lnRef>
        <a:fillRef idx="1">
          <a:schemeClr val="accent1"/>
        </a:fillRef>
        <a:effectRef idx="0">
          <a:scrgbClr r="0" g="0" b="0"/>
        </a:effectRef>
        <a:fontRef idx="minor">
          <a:schemeClr val="lt1"/>
        </a:fontRef>
      </dsp:style>
      <dsp:txBody>
        <a:bodyPr lIns="27940" tIns="27940" rIns="27940" bIns="2794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smtClean="0"/>
            <a:t>As</a:t>
          </a:r>
          <a:endParaRPr lang="en-US" dirty="0"/>
        </a:p>
      </dsp:txBody>
      <dsp:txXfrm>
        <a:off x="1223044" y="1098766"/>
        <a:ext cx="669549" cy="669549"/>
      </dsp:txXfrm>
    </dsp:sp>
    <dsp:sp modelId="{4BB37232-37C9-475E-8E4A-D10F472E8CFD}">
      <dsp:nvSpPr>
        <dsp:cNvPr id="7" name="Oval 6"/>
        <dsp:cNvSpPr/>
      </dsp:nvSpPr>
      <dsp:spPr bwMode="white">
        <a:xfrm>
          <a:off x="743944" y="596455"/>
          <a:ext cx="669549" cy="669549"/>
        </a:xfrm>
        <a:prstGeom prst="ellipse">
          <a:avLst/>
        </a:prstGeom>
      </dsp:spPr>
      <dsp:style>
        <a:lnRef idx="2">
          <a:schemeClr val="lt1"/>
        </a:lnRef>
        <a:fillRef idx="1">
          <a:schemeClr val="accent1"/>
        </a:fillRef>
        <a:effectRef idx="0">
          <a:scrgbClr r="0" g="0" b="0"/>
        </a:effectRef>
        <a:fontRef idx="minor">
          <a:schemeClr val="lt1"/>
        </a:fontRef>
      </dsp:style>
      <dsp:txBody>
        <a:bodyPr lIns="27940" tIns="27940" rIns="27940" bIns="2794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smtClean="0"/>
            <a:t>G</a:t>
          </a:r>
          <a:endParaRPr lang="en-US" dirty="0"/>
        </a:p>
      </dsp:txBody>
      <dsp:txXfrm>
        <a:off x="743944" y="596455"/>
        <a:ext cx="669549" cy="669549"/>
      </dsp:txXfrm>
    </dsp:sp>
    <dsp:sp modelId="{26DE7231-F39C-4063-BE1F-1DBAEF83513B}">
      <dsp:nvSpPr>
        <dsp:cNvPr id="8" name="Oval 7"/>
        <dsp:cNvSpPr/>
      </dsp:nvSpPr>
      <dsp:spPr bwMode="white">
        <a:xfrm>
          <a:off x="1428372" y="434573"/>
          <a:ext cx="669549" cy="669549"/>
        </a:xfrm>
        <a:prstGeom prst="ellipse">
          <a:avLst/>
        </a:prstGeom>
      </dsp:spPr>
      <dsp:style>
        <a:lnRef idx="2">
          <a:schemeClr val="lt1"/>
        </a:lnRef>
        <a:fillRef idx="1">
          <a:schemeClr val="accent1"/>
        </a:fillRef>
        <a:effectRef idx="0">
          <a:scrgbClr r="0" g="0" b="0"/>
        </a:effectRef>
        <a:fontRef idx="minor">
          <a:schemeClr val="lt1"/>
        </a:fontRef>
      </dsp:style>
      <dsp:txBody>
        <a:bodyPr lIns="27940" tIns="27940" rIns="27940" bIns="2794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smtClean="0"/>
            <a:t>SG</a:t>
          </a:r>
          <a:endParaRPr lang="en-US" dirty="0"/>
        </a:p>
      </dsp:txBody>
      <dsp:txXfrm>
        <a:off x="1428372" y="434573"/>
        <a:ext cx="669549" cy="669549"/>
      </dsp:txXfrm>
    </dsp:sp>
    <dsp:sp modelId="{FB5921E9-C8FA-4028-A798-0826DCC32B99}">
      <dsp:nvSpPr>
        <dsp:cNvPr id="9" name="Shape 8"/>
        <dsp:cNvSpPr/>
      </dsp:nvSpPr>
      <dsp:spPr bwMode="white">
        <a:xfrm>
          <a:off x="446366" y="298878"/>
          <a:ext cx="2083042" cy="1666434"/>
        </a:xfrm>
        <a:prstGeom prst="funnel">
          <a:avLst/>
        </a:prstGeom>
      </dsp:spPr>
      <dsp:style>
        <a:lnRef idx="1">
          <a:schemeClr val="accent1"/>
        </a:lnRef>
        <a:fillRef idx="1">
          <a:schemeClr val="lt1">
            <a:alpha val="40000"/>
          </a:schemeClr>
        </a:fillRef>
        <a:effectRef idx="0">
          <a:scrgbClr r="0" g="0" b="0"/>
        </a:effectRef>
        <a:fontRef idx="minor"/>
      </dsp:style>
      <dsp:txXfrm>
        <a:off x="446366" y="298878"/>
        <a:ext cx="2083042" cy="1666434"/>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true"/>
        </dgm:pt>
        <dgm:pt modelId="11">
          <dgm:prSet phldr="true"/>
        </dgm:pt>
        <dgm:pt modelId="2">
          <dgm:prSet phldr="true"/>
        </dgm:pt>
        <dgm:pt modelId="21">
          <dgm:prSet phldr="true"/>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true">
    <dgm:dataModel>
      <dgm:ptLst/>
      <dgm:bg/>
      <dgm:whole/>
    </dgm:dataModel>
  </dgm:styleData>
  <dgm:clrData useDef="true">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true"/>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type="leftBrace" r:blip="" rot="180">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true"/>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true"/>
        </dgm:pt>
        <dgm:pt modelId="2">
          <dgm:prSet phldr="true"/>
        </dgm:pt>
        <dgm:pt modelId="21">
          <dgm:prSet phldr="true"/>
        </dgm:pt>
        <dgm:pt modelId="22">
          <dgm:prSet phldr="true"/>
        </dgm:pt>
        <dgm:pt modelId="3">
          <dgm:prSet phldr="true"/>
        </dgm:pt>
        <dgm:pt modelId="31">
          <dgm:prSet phldr="true"/>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true"/>
        </dgm:pt>
        <dgm:pt modelId="20">
          <dgm:prSet phldr="true"/>
        </dgm:pt>
        <dgm:pt modelId="30">
          <dgm:prSet phldr="true"/>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true"/>
        </dgm:pt>
        <dgm:pt modelId="20">
          <dgm:prSet phldr="true"/>
        </dgm:pt>
      </dgm:ptLst>
      <dgm:cxnLst>
        <dgm:cxn modelId="60" srcId="0" destId="10" srcOrd="0" destOrd="0"/>
        <dgm:cxn modelId="70" srcId="0" destId="20" srcOrd="1" destOrd="0"/>
      </dgm:cxnLst>
      <dgm:bg/>
      <dgm:whole/>
    </dgm:dataModel>
  </dgm:styleData>
  <dgm:clrData>
    <dgm:dataModel>
      <dgm:ptLst>
        <dgm:pt modelId="0" type="doc"/>
        <dgm:pt modelId="10">
          <dgm:prSet phldr="true"/>
        </dgm:pt>
        <dgm:pt modelId="20">
          <dgm:prSet phldr="true"/>
        </dgm:pt>
        <dgm:pt modelId="30">
          <dgm:prSet phldr="true"/>
        </dgm:pt>
        <dgm:pt modelId="40">
          <dgm:prSet phldr="true"/>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true">
            <dgm:adjLst/>
          </dgm:shape>
          <dgm:presOf/>
        </dgm:layoutNode>
        <dgm:layoutNode name="wedgeRectCallout1" styleLbl="node1">
          <dgm:varLst>
            <dgm:bulletEnabled val="true"/>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true"/>
        </dgm:pt>
        <dgm:pt modelId="2">
          <dgm:prSet phldr="true"/>
        </dgm:pt>
        <dgm:pt modelId="3">
          <dgm:prSet phldr="true"/>
        </dgm:pt>
        <dgm:pt modelId="4">
          <dgm:prSet phldr="true"/>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true"/>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true"/>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true"/>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true"/>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true" noRot="true" noChangeAspect="true"/>
          </p:cNvSpPr>
          <p:nvPr>
            <p:ph type="sldImg" idx="2"/>
          </p:nvPr>
        </p:nvSpPr>
        <p:spPr>
          <a:xfrm>
            <a:off x="1143225" y="685800"/>
            <a:ext cx="4572225"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true">
            <a:spLocks noGrp="true"/>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
        <p:cNvGrpSpPr/>
        <p:nvPr/>
      </p:nvGrpSpPr>
      <p:grpSpPr>
        <a:xfrm>
          <a:off x="0" y="0"/>
          <a:ext cx="0" cy="0"/>
          <a:chOff x="0" y="0"/>
          <a:chExt cx="0" cy="0"/>
        </a:xfrm>
      </p:grpSpPr>
      <p:sp>
        <p:nvSpPr>
          <p:cNvPr id="120" name="Google Shape;120;p1: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21" name="Google Shape;121;p1: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
        <p:cNvGrpSpPr/>
        <p:nvPr/>
      </p:nvGrpSpPr>
      <p:grpSpPr>
        <a:xfrm>
          <a:off x="0" y="0"/>
          <a:ext cx="0" cy="0"/>
          <a:chOff x="0" y="0"/>
          <a:chExt cx="0" cy="0"/>
        </a:xfrm>
      </p:grpSpPr>
      <p:sp>
        <p:nvSpPr>
          <p:cNvPr id="183" name="Google Shape;183;p9: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84" name="Google Shape;184;p9: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
        <p:cNvGrpSpPr/>
        <p:nvPr/>
      </p:nvGrpSpPr>
      <p:grpSpPr>
        <a:xfrm>
          <a:off x="0" y="0"/>
          <a:ext cx="0" cy="0"/>
          <a:chOff x="0" y="0"/>
          <a:chExt cx="0" cy="0"/>
        </a:xfrm>
      </p:grpSpPr>
      <p:sp>
        <p:nvSpPr>
          <p:cNvPr id="183" name="Google Shape;183;p9: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84" name="Google Shape;184;p9: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6"/>
        <p:cNvGrpSpPr/>
        <p:nvPr/>
      </p:nvGrpSpPr>
      <p:grpSpPr>
        <a:xfrm>
          <a:off x="0" y="0"/>
          <a:ext cx="0" cy="0"/>
          <a:chOff x="0" y="0"/>
          <a:chExt cx="0" cy="0"/>
        </a:xfrm>
      </p:grpSpPr>
      <p:sp>
        <p:nvSpPr>
          <p:cNvPr id="177" name="Google Shape;177;p8: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78" name="Google Shape;178;p8: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4"/>
        <p:cNvGrpSpPr/>
        <p:nvPr/>
      </p:nvGrpSpPr>
      <p:grpSpPr>
        <a:xfrm>
          <a:off x="0" y="0"/>
          <a:ext cx="0" cy="0"/>
          <a:chOff x="0" y="0"/>
          <a:chExt cx="0" cy="0"/>
        </a:xfrm>
      </p:grpSpPr>
      <p:sp>
        <p:nvSpPr>
          <p:cNvPr id="195" name="Google Shape;195;p6: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96" name="Google Shape;196;p6: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
        <p:cNvGrpSpPr/>
        <p:nvPr/>
      </p:nvGrpSpPr>
      <p:grpSpPr>
        <a:xfrm>
          <a:off x="0" y="0"/>
          <a:ext cx="0" cy="0"/>
          <a:chOff x="0" y="0"/>
          <a:chExt cx="0" cy="0"/>
        </a:xfrm>
      </p:grpSpPr>
      <p:sp>
        <p:nvSpPr>
          <p:cNvPr id="201" name="Google Shape;201;p12: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202" name="Google Shape;202;p12: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6"/>
        <p:cNvGrpSpPr/>
        <p:nvPr/>
      </p:nvGrpSpPr>
      <p:grpSpPr>
        <a:xfrm>
          <a:off x="0" y="0"/>
          <a:ext cx="0" cy="0"/>
          <a:chOff x="0" y="0"/>
          <a:chExt cx="0" cy="0"/>
        </a:xfrm>
      </p:grpSpPr>
      <p:sp>
        <p:nvSpPr>
          <p:cNvPr id="207" name="Google Shape;207;p13: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208" name="Google Shape;208;p13: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2"/>
        <p:cNvGrpSpPr/>
        <p:nvPr/>
      </p:nvGrpSpPr>
      <p:grpSpPr>
        <a:xfrm>
          <a:off x="0" y="0"/>
          <a:ext cx="0" cy="0"/>
          <a:chOff x="0" y="0"/>
          <a:chExt cx="0" cy="0"/>
        </a:xfrm>
      </p:grpSpPr>
      <p:sp>
        <p:nvSpPr>
          <p:cNvPr id="213" name="Google Shape;213;p14: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214" name="Google Shape;214;p14: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
        <p:cNvGrpSpPr/>
        <p:nvPr/>
      </p:nvGrpSpPr>
      <p:grpSpPr>
        <a:xfrm>
          <a:off x="0" y="0"/>
          <a:ext cx="0" cy="0"/>
          <a:chOff x="0" y="0"/>
          <a:chExt cx="0" cy="0"/>
        </a:xfrm>
      </p:grpSpPr>
      <p:sp>
        <p:nvSpPr>
          <p:cNvPr id="219" name="Google Shape;219;ga3ae7e613c_0_1: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220" name="Google Shape;220;ga3ae7e613c_0_1: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
        <p:cNvGrpSpPr/>
        <p:nvPr/>
      </p:nvGrpSpPr>
      <p:grpSpPr>
        <a:xfrm>
          <a:off x="0" y="0"/>
          <a:ext cx="0" cy="0"/>
          <a:chOff x="0" y="0"/>
          <a:chExt cx="0" cy="0"/>
        </a:xfrm>
      </p:grpSpPr>
      <p:sp>
        <p:nvSpPr>
          <p:cNvPr id="219" name="Google Shape;219;ga3ae7e613c_0_1: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220" name="Google Shape;220;ga3ae7e613c_0_1: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
        <p:cNvGrpSpPr/>
        <p:nvPr/>
      </p:nvGrpSpPr>
      <p:grpSpPr>
        <a:xfrm>
          <a:off x="0" y="0"/>
          <a:ext cx="0" cy="0"/>
          <a:chOff x="0" y="0"/>
          <a:chExt cx="0" cy="0"/>
        </a:xfrm>
      </p:grpSpPr>
      <p:sp>
        <p:nvSpPr>
          <p:cNvPr id="165" name="Google Shape;165;p7: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66" name="Google Shape;166;p7: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
        <p:cNvGrpSpPr/>
        <p:nvPr/>
      </p:nvGrpSpPr>
      <p:grpSpPr>
        <a:xfrm>
          <a:off x="0" y="0"/>
          <a:ext cx="0" cy="0"/>
          <a:chOff x="0" y="0"/>
          <a:chExt cx="0" cy="0"/>
        </a:xfrm>
      </p:grpSpPr>
      <p:sp>
        <p:nvSpPr>
          <p:cNvPr id="128" name="Google Shape;128;p2: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29" name="Google Shape;129;p2: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
        <p:cNvGrpSpPr/>
        <p:nvPr/>
      </p:nvGrpSpPr>
      <p:grpSpPr>
        <a:xfrm>
          <a:off x="0" y="0"/>
          <a:ext cx="0" cy="0"/>
          <a:chOff x="0" y="0"/>
          <a:chExt cx="0" cy="0"/>
        </a:xfrm>
      </p:grpSpPr>
      <p:sp>
        <p:nvSpPr>
          <p:cNvPr id="136" name="Google Shape;136;p3: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37" name="Google Shape;137;p3: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
        <p:cNvGrpSpPr/>
        <p:nvPr/>
      </p:nvGrpSpPr>
      <p:grpSpPr>
        <a:xfrm>
          <a:off x="0" y="0"/>
          <a:ext cx="0" cy="0"/>
          <a:chOff x="0" y="0"/>
          <a:chExt cx="0" cy="0"/>
        </a:xfrm>
      </p:grpSpPr>
      <p:sp>
        <p:nvSpPr>
          <p:cNvPr id="145" name="Google Shape;145;ga398e1209f_0_2: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46" name="Google Shape;146;ga398e1209f_0_2: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5: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54" name="Google Shape;154;p5: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5: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54" name="Google Shape;154;p5: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
        <p:cNvGrpSpPr/>
        <p:nvPr/>
      </p:nvGrpSpPr>
      <p:grpSpPr>
        <a:xfrm>
          <a:off x="0" y="0"/>
          <a:ext cx="0" cy="0"/>
          <a:chOff x="0" y="0"/>
          <a:chExt cx="0" cy="0"/>
        </a:xfrm>
      </p:grpSpPr>
      <p:sp>
        <p:nvSpPr>
          <p:cNvPr id="159" name="Google Shape;159;p11: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60" name="Google Shape;160;p11: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ga398e121b5_0_6: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72" name="Google Shape;172;ga398e121b5_0_6: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ga398e121b5_0_6:notes"/>
          <p:cNvSpPr txBox="true">
            <a:spLocks noGrp="true"/>
          </p:cNvSpPr>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72" name="Google Shape;172;ga398e121b5_0_6:notes"/>
          <p:cNvSpPr>
            <a:spLocks noGrp="true" noRot="true" noChangeAspect="true"/>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matchingName="Title Slide">
  <p:cSld name="TITLE_AND_BODY">
    <p:spTree>
      <p:nvGrpSpPr>
        <p:cNvPr id="1" name="Shape 15"/>
        <p:cNvGrpSpPr/>
        <p:nvPr/>
      </p:nvGrpSpPr>
      <p:grpSpPr>
        <a:xfrm>
          <a:off x="0" y="0"/>
          <a:ext cx="0" cy="0"/>
          <a:chOff x="0" y="0"/>
          <a:chExt cx="0" cy="0"/>
        </a:xfrm>
      </p:grpSpPr>
      <p:sp>
        <p:nvSpPr>
          <p:cNvPr id="16" name="Google Shape;16;p2"/>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true">
            <a:spLocks noGrp="true"/>
          </p:cNvSpPr>
          <p:nvPr>
            <p:ph type="subTitle" idx="1"/>
          </p:nvPr>
        </p:nvSpPr>
        <p:spPr>
          <a:xfrm>
            <a:off x="352800" y="1083600"/>
            <a:ext cx="8466840" cy="558540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matchingName="Title, Content over Content">
  <p:cSld name="OBJECT_OVER_TEXT">
    <p:spTree>
      <p:nvGrpSpPr>
        <p:cNvPr id="1" name="Shape 45"/>
        <p:cNvGrpSpPr/>
        <p:nvPr/>
      </p:nvGrpSpPr>
      <p:grpSpPr>
        <a:xfrm>
          <a:off x="0" y="0"/>
          <a:ext cx="0" cy="0"/>
          <a:chOff x="0" y="0"/>
          <a:chExt cx="0" cy="0"/>
        </a:xfrm>
      </p:grpSpPr>
      <p:sp>
        <p:nvSpPr>
          <p:cNvPr id="46" name="Google Shape;46;p11"/>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
          <p:cNvSpPr txBox="true">
            <a:spLocks noGrp="true"/>
          </p:cNvSpPr>
          <p:nvPr>
            <p:ph type="body" idx="1"/>
          </p:nvPr>
        </p:nvSpPr>
        <p:spPr>
          <a:xfrm>
            <a:off x="352800" y="1083600"/>
            <a:ext cx="846684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48" name="Google Shape;48;p11"/>
          <p:cNvSpPr txBox="true">
            <a:spLocks noGrp="true"/>
          </p:cNvSpPr>
          <p:nvPr>
            <p:ph type="body" idx="2"/>
          </p:nvPr>
        </p:nvSpPr>
        <p:spPr>
          <a:xfrm>
            <a:off x="352800" y="4001040"/>
            <a:ext cx="846684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matchingName="Title, 4 Content">
  <p:cSld name="FOUR_OBJECTS">
    <p:spTree>
      <p:nvGrpSpPr>
        <p:cNvPr id="1" name="Shape 49"/>
        <p:cNvGrpSpPr/>
        <p:nvPr/>
      </p:nvGrpSpPr>
      <p:grpSpPr>
        <a:xfrm>
          <a:off x="0" y="0"/>
          <a:ext cx="0" cy="0"/>
          <a:chOff x="0" y="0"/>
          <a:chExt cx="0" cy="0"/>
        </a:xfrm>
      </p:grpSpPr>
      <p:sp>
        <p:nvSpPr>
          <p:cNvPr id="50" name="Google Shape;50;p12"/>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
          <p:cNvSpPr txBox="true">
            <a:spLocks noGrp="true"/>
          </p:cNvSpPr>
          <p:nvPr>
            <p:ph type="body" idx="1"/>
          </p:nvPr>
        </p:nvSpPr>
        <p:spPr>
          <a:xfrm>
            <a:off x="35280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52" name="Google Shape;52;p12"/>
          <p:cNvSpPr txBox="true">
            <a:spLocks noGrp="true"/>
          </p:cNvSpPr>
          <p:nvPr>
            <p:ph type="body" idx="2"/>
          </p:nvPr>
        </p:nvSpPr>
        <p:spPr>
          <a:xfrm>
            <a:off x="469152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53" name="Google Shape;53;p12"/>
          <p:cNvSpPr txBox="true">
            <a:spLocks noGrp="true"/>
          </p:cNvSpPr>
          <p:nvPr>
            <p:ph type="body" idx="3"/>
          </p:nvPr>
        </p:nvSpPr>
        <p:spPr>
          <a:xfrm>
            <a:off x="352800" y="400104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54" name="Google Shape;54;p12"/>
          <p:cNvSpPr txBox="true">
            <a:spLocks noGrp="true"/>
          </p:cNvSpPr>
          <p:nvPr>
            <p:ph type="body" idx="4"/>
          </p:nvPr>
        </p:nvSpPr>
        <p:spPr>
          <a:xfrm>
            <a:off x="4691520" y="400104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5"/>
        <p:cNvGrpSpPr/>
        <p:nvPr/>
      </p:nvGrpSpPr>
      <p:grpSpPr>
        <a:xfrm>
          <a:off x="0" y="0"/>
          <a:ext cx="0" cy="0"/>
          <a:chOff x="0" y="0"/>
          <a:chExt cx="0" cy="0"/>
        </a:xfrm>
      </p:grpSpPr>
      <p:sp>
        <p:nvSpPr>
          <p:cNvPr id="56" name="Google Shape;56;p13"/>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
          <p:cNvSpPr txBox="true">
            <a:spLocks noGrp="true"/>
          </p:cNvSpPr>
          <p:nvPr>
            <p:ph type="body" idx="1"/>
          </p:nvPr>
        </p:nvSpPr>
        <p:spPr>
          <a:xfrm>
            <a:off x="352800" y="108360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58" name="Google Shape;58;p13"/>
          <p:cNvSpPr txBox="true">
            <a:spLocks noGrp="true"/>
          </p:cNvSpPr>
          <p:nvPr>
            <p:ph type="body" idx="2"/>
          </p:nvPr>
        </p:nvSpPr>
        <p:spPr>
          <a:xfrm>
            <a:off x="3215520" y="108360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59" name="Google Shape;59;p13"/>
          <p:cNvSpPr txBox="true">
            <a:spLocks noGrp="true"/>
          </p:cNvSpPr>
          <p:nvPr>
            <p:ph type="body" idx="3"/>
          </p:nvPr>
        </p:nvSpPr>
        <p:spPr>
          <a:xfrm>
            <a:off x="6077880" y="108360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60" name="Google Shape;60;p13"/>
          <p:cNvSpPr txBox="true">
            <a:spLocks noGrp="true"/>
          </p:cNvSpPr>
          <p:nvPr>
            <p:ph type="body" idx="4"/>
          </p:nvPr>
        </p:nvSpPr>
        <p:spPr>
          <a:xfrm>
            <a:off x="352800" y="400104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61" name="Google Shape;61;p13"/>
          <p:cNvSpPr txBox="true">
            <a:spLocks noGrp="true"/>
          </p:cNvSpPr>
          <p:nvPr>
            <p:ph type="body" idx="5"/>
          </p:nvPr>
        </p:nvSpPr>
        <p:spPr>
          <a:xfrm>
            <a:off x="3215520" y="400104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62" name="Google Shape;62;p13"/>
          <p:cNvSpPr txBox="true">
            <a:spLocks noGrp="true"/>
          </p:cNvSpPr>
          <p:nvPr>
            <p:ph type="body" idx="6"/>
          </p:nvPr>
        </p:nvSpPr>
        <p:spPr>
          <a:xfrm>
            <a:off x="6077880" y="400104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matchingName="Title, Content">
  <p:cSld name="OBJECT">
    <p:spTree>
      <p:nvGrpSpPr>
        <p:cNvPr id="1" name="Shape 71"/>
        <p:cNvGrpSpPr/>
        <p:nvPr/>
      </p:nvGrpSpPr>
      <p:grpSpPr>
        <a:xfrm>
          <a:off x="0" y="0"/>
          <a:ext cx="0" cy="0"/>
          <a:chOff x="0" y="0"/>
          <a:chExt cx="0" cy="0"/>
        </a:xfrm>
      </p:grpSpPr>
      <p:sp>
        <p:nvSpPr>
          <p:cNvPr id="72" name="Google Shape;72;p15"/>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5"/>
          <p:cNvSpPr txBox="true">
            <a:spLocks noGrp="true"/>
          </p:cNvSpPr>
          <p:nvPr>
            <p:ph type="body" idx="1"/>
          </p:nvPr>
        </p:nvSpPr>
        <p:spPr>
          <a:xfrm>
            <a:off x="352800" y="1083600"/>
            <a:ext cx="8466840" cy="55854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1" name="Shape 7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Slide">
  <p:cSld name="TITLE_AND_BODY">
    <p:spTree>
      <p:nvGrpSpPr>
        <p:cNvPr id="1" name="Shape 75"/>
        <p:cNvGrpSpPr/>
        <p:nvPr/>
      </p:nvGrpSpPr>
      <p:grpSpPr>
        <a:xfrm>
          <a:off x="0" y="0"/>
          <a:ext cx="0" cy="0"/>
          <a:chOff x="0" y="0"/>
          <a:chExt cx="0" cy="0"/>
        </a:xfrm>
      </p:grpSpPr>
      <p:sp>
        <p:nvSpPr>
          <p:cNvPr id="76" name="Google Shape;76;p17"/>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
          <p:cNvSpPr txBox="true">
            <a:spLocks noGrp="true"/>
          </p:cNvSpPr>
          <p:nvPr>
            <p:ph type="subTitle" idx="1"/>
          </p:nvPr>
        </p:nvSpPr>
        <p:spPr>
          <a:xfrm>
            <a:off x="352800" y="1083600"/>
            <a:ext cx="8466840" cy="558540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itle, 2 Content">
  <p:cSld name="TWO_OBJECTS">
    <p:spTree>
      <p:nvGrpSpPr>
        <p:cNvPr id="1" name="Shape 78"/>
        <p:cNvGrpSpPr/>
        <p:nvPr/>
      </p:nvGrpSpPr>
      <p:grpSpPr>
        <a:xfrm>
          <a:off x="0" y="0"/>
          <a:ext cx="0" cy="0"/>
          <a:chOff x="0" y="0"/>
          <a:chExt cx="0" cy="0"/>
        </a:xfrm>
      </p:grpSpPr>
      <p:sp>
        <p:nvSpPr>
          <p:cNvPr id="79" name="Google Shape;79;p18"/>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8"/>
          <p:cNvSpPr txBox="true">
            <a:spLocks noGrp="true"/>
          </p:cNvSpPr>
          <p:nvPr>
            <p:ph type="body" idx="1"/>
          </p:nvPr>
        </p:nvSpPr>
        <p:spPr>
          <a:xfrm>
            <a:off x="352800" y="1083600"/>
            <a:ext cx="4131720" cy="55854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81" name="Google Shape;81;p18"/>
          <p:cNvSpPr txBox="true">
            <a:spLocks noGrp="true"/>
          </p:cNvSpPr>
          <p:nvPr>
            <p:ph type="body" idx="2"/>
          </p:nvPr>
        </p:nvSpPr>
        <p:spPr>
          <a:xfrm>
            <a:off x="4691520" y="1083600"/>
            <a:ext cx="4131720" cy="55854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82"/>
        <p:cNvGrpSpPr/>
        <p:nvPr/>
      </p:nvGrpSpPr>
      <p:grpSpPr>
        <a:xfrm>
          <a:off x="0" y="0"/>
          <a:ext cx="0" cy="0"/>
          <a:chOff x="0" y="0"/>
          <a:chExt cx="0" cy="0"/>
        </a:xfrm>
      </p:grpSpPr>
      <p:sp>
        <p:nvSpPr>
          <p:cNvPr id="83" name="Google Shape;83;p19"/>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matchingName="Centered Text">
  <p:cSld name="OBJECT_ONLY">
    <p:spTree>
      <p:nvGrpSpPr>
        <p:cNvPr id="1" name="Shape 84"/>
        <p:cNvGrpSpPr/>
        <p:nvPr/>
      </p:nvGrpSpPr>
      <p:grpSpPr>
        <a:xfrm>
          <a:off x="0" y="0"/>
          <a:ext cx="0" cy="0"/>
          <a:chOff x="0" y="0"/>
          <a:chExt cx="0" cy="0"/>
        </a:xfrm>
      </p:grpSpPr>
      <p:sp>
        <p:nvSpPr>
          <p:cNvPr id="85" name="Google Shape;85;p20"/>
          <p:cNvSpPr txBox="true">
            <a:spLocks noGrp="true"/>
          </p:cNvSpPr>
          <p:nvPr>
            <p:ph type="subTitle" idx="1"/>
          </p:nvPr>
        </p:nvSpPr>
        <p:spPr>
          <a:xfrm>
            <a:off x="353520" y="-61200"/>
            <a:ext cx="8466840" cy="433836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matchingName="Title, 2 Content and Content">
  <p:cSld name="TWO_OBJECTS_AND_OBJECT">
    <p:spTree>
      <p:nvGrpSpPr>
        <p:cNvPr id="1" name="Shape 86"/>
        <p:cNvGrpSpPr/>
        <p:nvPr/>
      </p:nvGrpSpPr>
      <p:grpSpPr>
        <a:xfrm>
          <a:off x="0" y="0"/>
          <a:ext cx="0" cy="0"/>
          <a:chOff x="0" y="0"/>
          <a:chExt cx="0" cy="0"/>
        </a:xfrm>
      </p:grpSpPr>
      <p:sp>
        <p:nvSpPr>
          <p:cNvPr id="87" name="Google Shape;87;p21"/>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1"/>
          <p:cNvSpPr txBox="true">
            <a:spLocks noGrp="true"/>
          </p:cNvSpPr>
          <p:nvPr>
            <p:ph type="body" idx="1"/>
          </p:nvPr>
        </p:nvSpPr>
        <p:spPr>
          <a:xfrm>
            <a:off x="35280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89" name="Google Shape;89;p21"/>
          <p:cNvSpPr txBox="true">
            <a:spLocks noGrp="true"/>
          </p:cNvSpPr>
          <p:nvPr>
            <p:ph type="body" idx="2"/>
          </p:nvPr>
        </p:nvSpPr>
        <p:spPr>
          <a:xfrm>
            <a:off x="4691520" y="1083600"/>
            <a:ext cx="4131720" cy="55854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90" name="Google Shape;90;p21"/>
          <p:cNvSpPr txBox="true">
            <a:spLocks noGrp="true"/>
          </p:cNvSpPr>
          <p:nvPr>
            <p:ph type="body" idx="3"/>
          </p:nvPr>
        </p:nvSpPr>
        <p:spPr>
          <a:xfrm>
            <a:off x="352800" y="400104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1" name="Shape 1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matchingName="Title Content and 2 Content">
  <p:cSld name="OBJECT_AND_TWO_OBJECTS">
    <p:spTree>
      <p:nvGrpSpPr>
        <p:cNvPr id="1" name="Shape 91"/>
        <p:cNvGrpSpPr/>
        <p:nvPr/>
      </p:nvGrpSpPr>
      <p:grpSpPr>
        <a:xfrm>
          <a:off x="0" y="0"/>
          <a:ext cx="0" cy="0"/>
          <a:chOff x="0" y="0"/>
          <a:chExt cx="0" cy="0"/>
        </a:xfrm>
      </p:grpSpPr>
      <p:sp>
        <p:nvSpPr>
          <p:cNvPr id="92" name="Google Shape;92;p22"/>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2"/>
          <p:cNvSpPr txBox="true">
            <a:spLocks noGrp="true"/>
          </p:cNvSpPr>
          <p:nvPr>
            <p:ph type="body" idx="1"/>
          </p:nvPr>
        </p:nvSpPr>
        <p:spPr>
          <a:xfrm>
            <a:off x="352800" y="1083600"/>
            <a:ext cx="4131720" cy="55854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94" name="Google Shape;94;p22"/>
          <p:cNvSpPr txBox="true">
            <a:spLocks noGrp="true"/>
          </p:cNvSpPr>
          <p:nvPr>
            <p:ph type="body" idx="2"/>
          </p:nvPr>
        </p:nvSpPr>
        <p:spPr>
          <a:xfrm>
            <a:off x="469152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95" name="Google Shape;95;p22"/>
          <p:cNvSpPr txBox="true">
            <a:spLocks noGrp="true"/>
          </p:cNvSpPr>
          <p:nvPr>
            <p:ph type="body" idx="3"/>
          </p:nvPr>
        </p:nvSpPr>
        <p:spPr>
          <a:xfrm>
            <a:off x="4691520" y="400104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matchingName="Title, 2 Content over Content">
  <p:cSld name="TWO_OBJECTS_OVER_TEXT">
    <p:spTree>
      <p:nvGrpSpPr>
        <p:cNvPr id="1" name="Shape 96"/>
        <p:cNvGrpSpPr/>
        <p:nvPr/>
      </p:nvGrpSpPr>
      <p:grpSpPr>
        <a:xfrm>
          <a:off x="0" y="0"/>
          <a:ext cx="0" cy="0"/>
          <a:chOff x="0" y="0"/>
          <a:chExt cx="0" cy="0"/>
        </a:xfrm>
      </p:grpSpPr>
      <p:sp>
        <p:nvSpPr>
          <p:cNvPr id="97" name="Google Shape;97;p23"/>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3"/>
          <p:cNvSpPr txBox="true">
            <a:spLocks noGrp="true"/>
          </p:cNvSpPr>
          <p:nvPr>
            <p:ph type="body" idx="1"/>
          </p:nvPr>
        </p:nvSpPr>
        <p:spPr>
          <a:xfrm>
            <a:off x="35280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99" name="Google Shape;99;p23"/>
          <p:cNvSpPr txBox="true">
            <a:spLocks noGrp="true"/>
          </p:cNvSpPr>
          <p:nvPr>
            <p:ph type="body" idx="2"/>
          </p:nvPr>
        </p:nvSpPr>
        <p:spPr>
          <a:xfrm>
            <a:off x="469152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00" name="Google Shape;100;p23"/>
          <p:cNvSpPr txBox="true">
            <a:spLocks noGrp="true"/>
          </p:cNvSpPr>
          <p:nvPr>
            <p:ph type="body" idx="3"/>
          </p:nvPr>
        </p:nvSpPr>
        <p:spPr>
          <a:xfrm>
            <a:off x="352800" y="4001040"/>
            <a:ext cx="846684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matchingName="Title, Content over Content">
  <p:cSld name="OBJECT_OVER_TEXT">
    <p:spTree>
      <p:nvGrpSpPr>
        <p:cNvPr id="1" name="Shape 101"/>
        <p:cNvGrpSpPr/>
        <p:nvPr/>
      </p:nvGrpSpPr>
      <p:grpSpPr>
        <a:xfrm>
          <a:off x="0" y="0"/>
          <a:ext cx="0" cy="0"/>
          <a:chOff x="0" y="0"/>
          <a:chExt cx="0" cy="0"/>
        </a:xfrm>
      </p:grpSpPr>
      <p:sp>
        <p:nvSpPr>
          <p:cNvPr id="102" name="Google Shape;102;p24"/>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4"/>
          <p:cNvSpPr txBox="true">
            <a:spLocks noGrp="true"/>
          </p:cNvSpPr>
          <p:nvPr>
            <p:ph type="body" idx="1"/>
          </p:nvPr>
        </p:nvSpPr>
        <p:spPr>
          <a:xfrm>
            <a:off x="352800" y="1083600"/>
            <a:ext cx="846684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04" name="Google Shape;104;p24"/>
          <p:cNvSpPr txBox="true">
            <a:spLocks noGrp="true"/>
          </p:cNvSpPr>
          <p:nvPr>
            <p:ph type="body" idx="2"/>
          </p:nvPr>
        </p:nvSpPr>
        <p:spPr>
          <a:xfrm>
            <a:off x="352800" y="4001040"/>
            <a:ext cx="846684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matchingName="Title, 4 Content">
  <p:cSld name="FOUR_OBJECTS">
    <p:spTree>
      <p:nvGrpSpPr>
        <p:cNvPr id="1" name="Shape 105"/>
        <p:cNvGrpSpPr/>
        <p:nvPr/>
      </p:nvGrpSpPr>
      <p:grpSpPr>
        <a:xfrm>
          <a:off x="0" y="0"/>
          <a:ext cx="0" cy="0"/>
          <a:chOff x="0" y="0"/>
          <a:chExt cx="0" cy="0"/>
        </a:xfrm>
      </p:grpSpPr>
      <p:sp>
        <p:nvSpPr>
          <p:cNvPr id="106" name="Google Shape;106;p25"/>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5"/>
          <p:cNvSpPr txBox="true">
            <a:spLocks noGrp="true"/>
          </p:cNvSpPr>
          <p:nvPr>
            <p:ph type="body" idx="1"/>
          </p:nvPr>
        </p:nvSpPr>
        <p:spPr>
          <a:xfrm>
            <a:off x="35280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08" name="Google Shape;108;p25"/>
          <p:cNvSpPr txBox="true">
            <a:spLocks noGrp="true"/>
          </p:cNvSpPr>
          <p:nvPr>
            <p:ph type="body" idx="2"/>
          </p:nvPr>
        </p:nvSpPr>
        <p:spPr>
          <a:xfrm>
            <a:off x="469152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09" name="Google Shape;109;p25"/>
          <p:cNvSpPr txBox="true">
            <a:spLocks noGrp="true"/>
          </p:cNvSpPr>
          <p:nvPr>
            <p:ph type="body" idx="3"/>
          </p:nvPr>
        </p:nvSpPr>
        <p:spPr>
          <a:xfrm>
            <a:off x="352800" y="400104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10" name="Google Shape;110;p25"/>
          <p:cNvSpPr txBox="true">
            <a:spLocks noGrp="true"/>
          </p:cNvSpPr>
          <p:nvPr>
            <p:ph type="body" idx="4"/>
          </p:nvPr>
        </p:nvSpPr>
        <p:spPr>
          <a:xfrm>
            <a:off x="4691520" y="400104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11"/>
        <p:cNvGrpSpPr/>
        <p:nvPr/>
      </p:nvGrpSpPr>
      <p:grpSpPr>
        <a:xfrm>
          <a:off x="0" y="0"/>
          <a:ext cx="0" cy="0"/>
          <a:chOff x="0" y="0"/>
          <a:chExt cx="0" cy="0"/>
        </a:xfrm>
      </p:grpSpPr>
      <p:sp>
        <p:nvSpPr>
          <p:cNvPr id="112" name="Google Shape;112;p26"/>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6"/>
          <p:cNvSpPr txBox="true">
            <a:spLocks noGrp="true"/>
          </p:cNvSpPr>
          <p:nvPr>
            <p:ph type="body" idx="1"/>
          </p:nvPr>
        </p:nvSpPr>
        <p:spPr>
          <a:xfrm>
            <a:off x="352800" y="108360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14" name="Google Shape;114;p26"/>
          <p:cNvSpPr txBox="true">
            <a:spLocks noGrp="true"/>
          </p:cNvSpPr>
          <p:nvPr>
            <p:ph type="body" idx="2"/>
          </p:nvPr>
        </p:nvSpPr>
        <p:spPr>
          <a:xfrm>
            <a:off x="3215520" y="108360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15" name="Google Shape;115;p26"/>
          <p:cNvSpPr txBox="true">
            <a:spLocks noGrp="true"/>
          </p:cNvSpPr>
          <p:nvPr>
            <p:ph type="body" idx="3"/>
          </p:nvPr>
        </p:nvSpPr>
        <p:spPr>
          <a:xfrm>
            <a:off x="6077880" y="108360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16" name="Google Shape;116;p26"/>
          <p:cNvSpPr txBox="true">
            <a:spLocks noGrp="true"/>
          </p:cNvSpPr>
          <p:nvPr>
            <p:ph type="body" idx="4"/>
          </p:nvPr>
        </p:nvSpPr>
        <p:spPr>
          <a:xfrm>
            <a:off x="352800" y="400104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17" name="Google Shape;117;p26"/>
          <p:cNvSpPr txBox="true">
            <a:spLocks noGrp="true"/>
          </p:cNvSpPr>
          <p:nvPr>
            <p:ph type="body" idx="5"/>
          </p:nvPr>
        </p:nvSpPr>
        <p:spPr>
          <a:xfrm>
            <a:off x="3215520" y="400104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18" name="Google Shape;118;p26"/>
          <p:cNvSpPr txBox="true">
            <a:spLocks noGrp="true"/>
          </p:cNvSpPr>
          <p:nvPr>
            <p:ph type="body" idx="6"/>
          </p:nvPr>
        </p:nvSpPr>
        <p:spPr>
          <a:xfrm>
            <a:off x="6077880" y="4001040"/>
            <a:ext cx="27259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Content">
  <p:cSld name="OBJECT">
    <p:spTree>
      <p:nvGrpSpPr>
        <p:cNvPr id="1" name="Shape 19"/>
        <p:cNvGrpSpPr/>
        <p:nvPr/>
      </p:nvGrpSpPr>
      <p:grpSpPr>
        <a:xfrm>
          <a:off x="0" y="0"/>
          <a:ext cx="0" cy="0"/>
          <a:chOff x="0" y="0"/>
          <a:chExt cx="0" cy="0"/>
        </a:xfrm>
      </p:grpSpPr>
      <p:sp>
        <p:nvSpPr>
          <p:cNvPr id="20" name="Google Shape;20;p4"/>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true">
            <a:spLocks noGrp="true"/>
          </p:cNvSpPr>
          <p:nvPr>
            <p:ph type="body" idx="1"/>
          </p:nvPr>
        </p:nvSpPr>
        <p:spPr>
          <a:xfrm>
            <a:off x="352800" y="1083600"/>
            <a:ext cx="8466840" cy="55854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itle, 2 Content">
  <p:cSld name="TWO_OBJECTS">
    <p:spTree>
      <p:nvGrpSpPr>
        <p:cNvPr id="1" name="Shape 22"/>
        <p:cNvGrpSpPr/>
        <p:nvPr/>
      </p:nvGrpSpPr>
      <p:grpSpPr>
        <a:xfrm>
          <a:off x="0" y="0"/>
          <a:ext cx="0" cy="0"/>
          <a:chOff x="0" y="0"/>
          <a:chExt cx="0" cy="0"/>
        </a:xfrm>
      </p:grpSpPr>
      <p:sp>
        <p:nvSpPr>
          <p:cNvPr id="23" name="Google Shape;23;p5"/>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
          <p:cNvSpPr txBox="true">
            <a:spLocks noGrp="true"/>
          </p:cNvSpPr>
          <p:nvPr>
            <p:ph type="body" idx="1"/>
          </p:nvPr>
        </p:nvSpPr>
        <p:spPr>
          <a:xfrm>
            <a:off x="352800" y="1083600"/>
            <a:ext cx="4131720" cy="55854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25" name="Google Shape;25;p5"/>
          <p:cNvSpPr txBox="true">
            <a:spLocks noGrp="true"/>
          </p:cNvSpPr>
          <p:nvPr>
            <p:ph type="body" idx="2"/>
          </p:nvPr>
        </p:nvSpPr>
        <p:spPr>
          <a:xfrm>
            <a:off x="4691520" y="1083600"/>
            <a:ext cx="4131720" cy="55854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6"/>
        <p:cNvGrpSpPr/>
        <p:nvPr/>
      </p:nvGrpSpPr>
      <p:grpSpPr>
        <a:xfrm>
          <a:off x="0" y="0"/>
          <a:ext cx="0" cy="0"/>
          <a:chOff x="0" y="0"/>
          <a:chExt cx="0" cy="0"/>
        </a:xfrm>
      </p:grpSpPr>
      <p:sp>
        <p:nvSpPr>
          <p:cNvPr id="27" name="Google Shape;27;p6"/>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matchingName="Centered Text">
  <p:cSld name="OBJECT_ONLY">
    <p:spTree>
      <p:nvGrpSpPr>
        <p:cNvPr id="1" name="Shape 28"/>
        <p:cNvGrpSpPr/>
        <p:nvPr/>
      </p:nvGrpSpPr>
      <p:grpSpPr>
        <a:xfrm>
          <a:off x="0" y="0"/>
          <a:ext cx="0" cy="0"/>
          <a:chOff x="0" y="0"/>
          <a:chExt cx="0" cy="0"/>
        </a:xfrm>
      </p:grpSpPr>
      <p:sp>
        <p:nvSpPr>
          <p:cNvPr id="29" name="Google Shape;29;p7"/>
          <p:cNvSpPr txBox="true">
            <a:spLocks noGrp="true"/>
          </p:cNvSpPr>
          <p:nvPr>
            <p:ph type="subTitle" idx="1"/>
          </p:nvPr>
        </p:nvSpPr>
        <p:spPr>
          <a:xfrm>
            <a:off x="353520" y="-61200"/>
            <a:ext cx="8466840" cy="433836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matchingName="Title, 2 Content and Content">
  <p:cSld name="TWO_OBJECTS_AND_OBJECT">
    <p:spTree>
      <p:nvGrpSpPr>
        <p:cNvPr id="1" name="Shape 30"/>
        <p:cNvGrpSpPr/>
        <p:nvPr/>
      </p:nvGrpSpPr>
      <p:grpSpPr>
        <a:xfrm>
          <a:off x="0" y="0"/>
          <a:ext cx="0" cy="0"/>
          <a:chOff x="0" y="0"/>
          <a:chExt cx="0" cy="0"/>
        </a:xfrm>
      </p:grpSpPr>
      <p:sp>
        <p:nvSpPr>
          <p:cNvPr id="31" name="Google Shape;31;p8"/>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
          <p:cNvSpPr txBox="true">
            <a:spLocks noGrp="true"/>
          </p:cNvSpPr>
          <p:nvPr>
            <p:ph type="body" idx="1"/>
          </p:nvPr>
        </p:nvSpPr>
        <p:spPr>
          <a:xfrm>
            <a:off x="35280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33" name="Google Shape;33;p8"/>
          <p:cNvSpPr txBox="true">
            <a:spLocks noGrp="true"/>
          </p:cNvSpPr>
          <p:nvPr>
            <p:ph type="body" idx="2"/>
          </p:nvPr>
        </p:nvSpPr>
        <p:spPr>
          <a:xfrm>
            <a:off x="4691520" y="1083600"/>
            <a:ext cx="4131720" cy="55854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34" name="Google Shape;34;p8"/>
          <p:cNvSpPr txBox="true">
            <a:spLocks noGrp="true"/>
          </p:cNvSpPr>
          <p:nvPr>
            <p:ph type="body" idx="3"/>
          </p:nvPr>
        </p:nvSpPr>
        <p:spPr>
          <a:xfrm>
            <a:off x="352800" y="400104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matchingName="Title Content and 2 Content">
  <p:cSld name="OBJECT_AND_TWO_OBJECTS">
    <p:spTree>
      <p:nvGrpSpPr>
        <p:cNvPr id="1" name="Shape 35"/>
        <p:cNvGrpSpPr/>
        <p:nvPr/>
      </p:nvGrpSpPr>
      <p:grpSpPr>
        <a:xfrm>
          <a:off x="0" y="0"/>
          <a:ext cx="0" cy="0"/>
          <a:chOff x="0" y="0"/>
          <a:chExt cx="0" cy="0"/>
        </a:xfrm>
      </p:grpSpPr>
      <p:sp>
        <p:nvSpPr>
          <p:cNvPr id="36" name="Google Shape;36;p9"/>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9"/>
          <p:cNvSpPr txBox="true">
            <a:spLocks noGrp="true"/>
          </p:cNvSpPr>
          <p:nvPr>
            <p:ph type="body" idx="1"/>
          </p:nvPr>
        </p:nvSpPr>
        <p:spPr>
          <a:xfrm>
            <a:off x="352800" y="1083600"/>
            <a:ext cx="4131720" cy="55854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38" name="Google Shape;38;p9"/>
          <p:cNvSpPr txBox="true">
            <a:spLocks noGrp="true"/>
          </p:cNvSpPr>
          <p:nvPr>
            <p:ph type="body" idx="2"/>
          </p:nvPr>
        </p:nvSpPr>
        <p:spPr>
          <a:xfrm>
            <a:off x="469152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39" name="Google Shape;39;p9"/>
          <p:cNvSpPr txBox="true">
            <a:spLocks noGrp="true"/>
          </p:cNvSpPr>
          <p:nvPr>
            <p:ph type="body" idx="3"/>
          </p:nvPr>
        </p:nvSpPr>
        <p:spPr>
          <a:xfrm>
            <a:off x="4691520" y="400104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matchingName="Title, 2 Content over Content">
  <p:cSld name="TWO_OBJECTS_OVER_TEXT">
    <p:spTree>
      <p:nvGrpSpPr>
        <p:cNvPr id="1" name="Shape 40"/>
        <p:cNvGrpSpPr/>
        <p:nvPr/>
      </p:nvGrpSpPr>
      <p:grpSpPr>
        <a:xfrm>
          <a:off x="0" y="0"/>
          <a:ext cx="0" cy="0"/>
          <a:chOff x="0" y="0"/>
          <a:chExt cx="0" cy="0"/>
        </a:xfrm>
      </p:grpSpPr>
      <p:sp>
        <p:nvSpPr>
          <p:cNvPr id="41" name="Google Shape;41;p10"/>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
          <p:cNvSpPr txBox="true">
            <a:spLocks noGrp="true"/>
          </p:cNvSpPr>
          <p:nvPr>
            <p:ph type="body" idx="1"/>
          </p:nvPr>
        </p:nvSpPr>
        <p:spPr>
          <a:xfrm>
            <a:off x="35280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43" name="Google Shape;43;p10"/>
          <p:cNvSpPr txBox="true">
            <a:spLocks noGrp="true"/>
          </p:cNvSpPr>
          <p:nvPr>
            <p:ph type="body" idx="2"/>
          </p:nvPr>
        </p:nvSpPr>
        <p:spPr>
          <a:xfrm>
            <a:off x="4691520" y="1083600"/>
            <a:ext cx="413172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44" name="Google Shape;44;p10"/>
          <p:cNvSpPr txBox="true">
            <a:spLocks noGrp="true"/>
          </p:cNvSpPr>
          <p:nvPr>
            <p:ph type="body" idx="3"/>
          </p:nvPr>
        </p:nvSpPr>
        <p:spPr>
          <a:xfrm>
            <a:off x="352800" y="4001040"/>
            <a:ext cx="8466840" cy="2664000"/>
          </a:xfrm>
          <a:prstGeom prst="rect">
            <a:avLst/>
          </a:prstGeom>
          <a:noFill/>
          <a:ln>
            <a:noFill/>
          </a:ln>
        </p:spPr>
        <p:txBody>
          <a:bodyPr spcFirstLastPara="1" wrap="square" lIns="0" tIns="0" rIns="0" bIns="0" anchor="t" anchorCtr="false">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4.png"/><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false"/>
          <p:nvPr/>
        </p:nvPicPr>
        <p:blipFill rotWithShape="true">
          <a:blip r:embed="rId13"/>
          <a:srcRect/>
          <a:stretch>
            <a:fillRect/>
          </a:stretch>
        </p:blipFill>
        <p:spPr>
          <a:xfrm>
            <a:off x="395640" y="1524600"/>
            <a:ext cx="1030680" cy="791640"/>
          </a:xfrm>
          <a:prstGeom prst="rect">
            <a:avLst/>
          </a:prstGeom>
          <a:noFill/>
          <a:ln>
            <a:noFill/>
          </a:ln>
        </p:spPr>
      </p:pic>
      <p:pic>
        <p:nvPicPr>
          <p:cNvPr id="7" name="Google Shape;7;p1"/>
          <p:cNvPicPr preferRelativeResize="false"/>
          <p:nvPr/>
        </p:nvPicPr>
        <p:blipFill rotWithShape="true">
          <a:blip r:embed="rId14"/>
          <a:srcRect r="12653"/>
          <a:stretch>
            <a:fillRect/>
          </a:stretch>
        </p:blipFill>
        <p:spPr>
          <a:xfrm>
            <a:off x="1435680" y="1348920"/>
            <a:ext cx="7707960" cy="1142640"/>
          </a:xfrm>
          <a:prstGeom prst="rect">
            <a:avLst/>
          </a:prstGeom>
          <a:noFill/>
          <a:ln>
            <a:noFill/>
          </a:ln>
        </p:spPr>
      </p:pic>
      <p:sp>
        <p:nvSpPr>
          <p:cNvPr id="8" name="Google Shape;8;p1"/>
          <p:cNvSpPr/>
          <p:nvPr/>
        </p:nvSpPr>
        <p:spPr>
          <a:xfrm>
            <a:off x="1435680" y="2133000"/>
            <a:ext cx="7707960" cy="359640"/>
          </a:xfrm>
          <a:prstGeom prst="rect">
            <a:avLst/>
          </a:prstGeom>
          <a:solidFill>
            <a:srgbClr val="FFFFFF">
              <a:alpha val="89803"/>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9" name="Google Shape;9;p1"/>
          <p:cNvSpPr/>
          <p:nvPr/>
        </p:nvSpPr>
        <p:spPr>
          <a:xfrm>
            <a:off x="0" y="2493000"/>
            <a:ext cx="9143640" cy="2376000"/>
          </a:xfrm>
          <a:prstGeom prst="rect">
            <a:avLst/>
          </a:prstGeom>
          <a:solidFill>
            <a:srgbClr val="BBC7EB"/>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0" name="Google Shape;10;p1"/>
          <p:cNvSpPr/>
          <p:nvPr/>
        </p:nvSpPr>
        <p:spPr>
          <a:xfrm>
            <a:off x="1979640" y="2166840"/>
            <a:ext cx="6731640" cy="291960"/>
          </a:xfrm>
          <a:prstGeom prst="rect">
            <a:avLst/>
          </a:prstGeom>
          <a:noFill/>
          <a:ln>
            <a:noFill/>
          </a:ln>
        </p:spPr>
        <p:txBody>
          <a:bodyPr spcFirstLastPara="1" wrap="square" lIns="91425" tIns="45700" rIns="91425" bIns="45700" anchor="t" anchorCtr="false">
            <a:noAutofit/>
          </a:bodyPr>
          <a:lstStyle/>
          <a:p>
            <a:pPr marL="0" marR="0" lvl="0" indent="0" algn="l" rtl="0">
              <a:lnSpc>
                <a:spcPct val="100000"/>
              </a:lnSpc>
              <a:spcBef>
                <a:spcPts val="0"/>
              </a:spcBef>
              <a:spcAft>
                <a:spcPts val="0"/>
              </a:spcAft>
              <a:buNone/>
            </a:pPr>
            <a:r>
              <a:rPr lang="en-US" sz="1300" b="0" i="0" u="none" strike="noStrike" cap="none">
                <a:solidFill>
                  <a:srgbClr val="000000"/>
                </a:solidFill>
                <a:latin typeface="Verdana" panose="020B0604030504040204"/>
                <a:ea typeface="Verdana" panose="020B0604030504040204"/>
                <a:cs typeface="Verdana" panose="020B0604030504040204"/>
                <a:sym typeface="Verdana" panose="020B0604030504040204"/>
              </a:rPr>
              <a:t>Institute of Cartography and Geoinformatics | Leibniz Universität Hannover</a:t>
            </a:r>
            <a:endParaRPr sz="1300" b="0" i="0" u="none" strike="noStrike" cap="none">
              <a:latin typeface="Arial" panose="020B0604020202020204"/>
              <a:ea typeface="Arial" panose="020B0604020202020204"/>
              <a:cs typeface="Arial" panose="020B0604020202020204"/>
              <a:sym typeface="Arial" panose="020B0604020202020204"/>
            </a:endParaRPr>
          </a:p>
        </p:txBody>
      </p:sp>
      <p:pic>
        <p:nvPicPr>
          <p:cNvPr id="11" name="Google Shape;11;p1"/>
          <p:cNvPicPr preferRelativeResize="false"/>
          <p:nvPr/>
        </p:nvPicPr>
        <p:blipFill rotWithShape="true">
          <a:blip r:embed="rId15"/>
          <a:srcRect/>
          <a:stretch>
            <a:fillRect/>
          </a:stretch>
        </p:blipFill>
        <p:spPr>
          <a:xfrm>
            <a:off x="6666120" y="5177880"/>
            <a:ext cx="2020320" cy="582840"/>
          </a:xfrm>
          <a:prstGeom prst="rect">
            <a:avLst/>
          </a:prstGeom>
          <a:noFill/>
          <a:ln>
            <a:noFill/>
          </a:ln>
        </p:spPr>
      </p:pic>
      <p:sp>
        <p:nvSpPr>
          <p:cNvPr id="12" name="Google Shape;12;p1"/>
          <p:cNvSpPr txBox="true">
            <a:spLocks noGrp="true"/>
          </p:cNvSpPr>
          <p:nvPr>
            <p:ph type="title"/>
          </p:nvPr>
        </p:nvSpPr>
        <p:spPr>
          <a:xfrm>
            <a:off x="1979640" y="2637000"/>
            <a:ext cx="6731640" cy="2088000"/>
          </a:xfrm>
          <a:prstGeom prst="rect">
            <a:avLst/>
          </a:prstGeom>
          <a:noFill/>
          <a:ln>
            <a:noFill/>
          </a:ln>
        </p:spPr>
        <p:txBody>
          <a:bodyPr spcFirstLastPara="1" wrap="square" lIns="91425" tIns="45700" rIns="91425" bIns="45700" anchor="ctr" anchorCtr="false">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p:txBody>
      </p:sp>
      <p:sp>
        <p:nvSpPr>
          <p:cNvPr id="13" name="Google Shape;13;p1"/>
          <p:cNvSpPr txBox="true">
            <a:spLocks noGrp="true"/>
          </p:cNvSpPr>
          <p:nvPr>
            <p:ph type="body" idx="1"/>
          </p:nvPr>
        </p:nvSpPr>
        <p:spPr>
          <a:xfrm>
            <a:off x="457200" y="1604520"/>
            <a:ext cx="8229240" cy="3977280"/>
          </a:xfrm>
          <a:prstGeom prst="rect">
            <a:avLst/>
          </a:prstGeom>
          <a:noFill/>
          <a:ln>
            <a:noFill/>
          </a:ln>
        </p:spPr>
        <p:txBody>
          <a:bodyPr spcFirstLastPara="1" wrap="square" lIns="0" tIns="0" rIns="0" bIns="0" anchor="t" anchorCtr="false">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p:txBody>
      </p:sp>
      <p:pic>
        <p:nvPicPr>
          <p:cNvPr id="14" name="Google Shape;14;p1"/>
          <p:cNvPicPr preferRelativeResize="false"/>
          <p:nvPr/>
        </p:nvPicPr>
        <p:blipFill rotWithShape="true">
          <a:blip r:embed="rId16"/>
          <a:srcRect/>
          <a:stretch>
            <a:fillRect/>
          </a:stretch>
        </p:blipFill>
        <p:spPr>
          <a:xfrm>
            <a:off x="4846320" y="5874840"/>
            <a:ext cx="3840480" cy="80028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
        <p:cNvGrpSpPr/>
        <p:nvPr/>
      </p:nvGrpSpPr>
      <p:grpSpPr>
        <a:xfrm>
          <a:off x="0" y="0"/>
          <a:ext cx="0" cy="0"/>
          <a:chOff x="0" y="0"/>
          <a:chExt cx="0" cy="0"/>
        </a:xfrm>
      </p:grpSpPr>
      <p:pic>
        <p:nvPicPr>
          <p:cNvPr id="64" name="Google Shape;64;p14"/>
          <p:cNvPicPr preferRelativeResize="false"/>
          <p:nvPr/>
        </p:nvPicPr>
        <p:blipFill rotWithShape="true">
          <a:blip r:embed="rId13"/>
          <a:srcRect/>
          <a:stretch>
            <a:fillRect/>
          </a:stretch>
        </p:blipFill>
        <p:spPr>
          <a:xfrm>
            <a:off x="8532360" y="6413400"/>
            <a:ext cx="421200" cy="323640"/>
          </a:xfrm>
          <a:prstGeom prst="rect">
            <a:avLst/>
          </a:prstGeom>
          <a:noFill/>
          <a:ln>
            <a:noFill/>
          </a:ln>
        </p:spPr>
      </p:pic>
      <p:sp>
        <p:nvSpPr>
          <p:cNvPr id="65" name="Google Shape;65;p14"/>
          <p:cNvSpPr/>
          <p:nvPr/>
        </p:nvSpPr>
        <p:spPr>
          <a:xfrm>
            <a:off x="352800" y="6424920"/>
            <a:ext cx="5226840" cy="295920"/>
          </a:xfrm>
          <a:prstGeom prst="rect">
            <a:avLst/>
          </a:prstGeom>
          <a:noFill/>
          <a:ln>
            <a:noFill/>
          </a:ln>
        </p:spPr>
        <p:txBody>
          <a:bodyPr spcFirstLastPara="1" wrap="square" lIns="91425" tIns="45700" rIns="91425" bIns="45700" anchor="t" anchorCtr="false">
            <a:noAutofit/>
          </a:bodyPr>
          <a:lstStyle/>
          <a:p>
            <a:pPr marL="230505" marR="0" lvl="0" indent="-229870" algn="l" rtl="0">
              <a:lnSpc>
                <a:spcPct val="100000"/>
              </a:lnSpc>
              <a:spcBef>
                <a:spcPts val="0"/>
              </a:spcBef>
              <a:spcAft>
                <a:spcPts val="0"/>
              </a:spcAft>
              <a:buNone/>
            </a:pPr>
            <a:r>
              <a:rPr lang="en-US" sz="1200" b="0" strike="noStrike">
                <a:solidFill>
                  <a:srgbClr val="969696"/>
                </a:solidFill>
                <a:latin typeface="Verdana" panose="020B0604030504040204"/>
                <a:ea typeface="Verdana" panose="020B0604030504040204"/>
                <a:cs typeface="Verdana" panose="020B0604030504040204"/>
                <a:sym typeface="Verdana" panose="020B0604030504040204"/>
              </a:rPr>
              <a:t>Group formation in shared space | 10.2020</a:t>
            </a:r>
            <a:endParaRPr sz="1200" b="0" strike="noStrike">
              <a:latin typeface="Arial" panose="020B0604020202020204"/>
              <a:ea typeface="Arial" panose="020B0604020202020204"/>
              <a:cs typeface="Arial" panose="020B0604020202020204"/>
              <a:sym typeface="Arial" panose="020B0604020202020204"/>
            </a:endParaRPr>
          </a:p>
        </p:txBody>
      </p:sp>
      <p:sp>
        <p:nvSpPr>
          <p:cNvPr id="66" name="Google Shape;66;p14"/>
          <p:cNvSpPr/>
          <p:nvPr/>
        </p:nvSpPr>
        <p:spPr>
          <a:xfrm>
            <a:off x="5652000" y="6424920"/>
            <a:ext cx="2808000" cy="295920"/>
          </a:xfrm>
          <a:prstGeom prst="rect">
            <a:avLst/>
          </a:prstGeom>
          <a:noFill/>
          <a:ln>
            <a:noFill/>
          </a:ln>
        </p:spPr>
        <p:txBody>
          <a:bodyPr spcFirstLastPara="1" wrap="square" lIns="91425" tIns="45700" rIns="91425" bIns="45700" anchor="t" anchorCtr="false">
            <a:noAutofit/>
          </a:bodyPr>
          <a:lstStyle/>
          <a:p>
            <a:pPr marL="230505" marR="0" lvl="0" indent="-229870" algn="r" rtl="0">
              <a:lnSpc>
                <a:spcPct val="100000"/>
              </a:lnSpc>
              <a:spcBef>
                <a:spcPts val="0"/>
              </a:spcBef>
              <a:spcAft>
                <a:spcPts val="0"/>
              </a:spcAft>
              <a:buNone/>
            </a:pPr>
            <a:r>
              <a:rPr lang="en-US" sz="1200" b="0" strike="noStrike">
                <a:solidFill>
                  <a:srgbClr val="969696"/>
                </a:solidFill>
                <a:latin typeface="Verdana" panose="020B0604030504040204"/>
                <a:ea typeface="Verdana" panose="020B0604030504040204"/>
                <a:cs typeface="Verdana" panose="020B0604030504040204"/>
                <a:sym typeface="Verdana" panose="020B0604030504040204"/>
              </a:rPr>
              <a:t>Yao LI | </a:t>
            </a:r>
            <a:fld id="{00000000-1234-1234-1234-123412341234}" type="slidenum">
              <a:rPr lang="en-US" sz="1200" b="0" strike="noStrike">
                <a:solidFill>
                  <a:srgbClr val="969696"/>
                </a:solidFill>
                <a:latin typeface="Verdana" panose="020B0604030504040204"/>
                <a:ea typeface="Verdana" panose="020B0604030504040204"/>
                <a:cs typeface="Verdana" panose="020B0604030504040204"/>
                <a:sym typeface="Verdana" panose="020B0604030504040204"/>
              </a:rPr>
            </a:fld>
            <a:endParaRPr sz="1200" b="0" strike="noStrike">
              <a:latin typeface="Arial" panose="020B0604020202020204"/>
              <a:ea typeface="Arial" panose="020B0604020202020204"/>
              <a:cs typeface="Arial" panose="020B0604020202020204"/>
              <a:sym typeface="Arial" panose="020B0604020202020204"/>
            </a:endParaRPr>
          </a:p>
        </p:txBody>
      </p:sp>
      <p:sp>
        <p:nvSpPr>
          <p:cNvPr id="67" name="Google Shape;67;p14"/>
          <p:cNvSpPr/>
          <p:nvPr/>
        </p:nvSpPr>
        <p:spPr>
          <a:xfrm>
            <a:off x="0" y="1082160"/>
            <a:ext cx="225000" cy="5775480"/>
          </a:xfrm>
          <a:prstGeom prst="rect">
            <a:avLst/>
          </a:prstGeom>
          <a:solidFill>
            <a:srgbClr val="BBC7EB"/>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68" name="Google Shape;68;p14"/>
          <p:cNvSpPr/>
          <p:nvPr/>
        </p:nvSpPr>
        <p:spPr>
          <a:xfrm>
            <a:off x="0" y="0"/>
            <a:ext cx="225000" cy="847440"/>
          </a:xfrm>
          <a:prstGeom prst="rect">
            <a:avLst/>
          </a:prstGeom>
          <a:solidFill>
            <a:srgbClr val="00509B"/>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69" name="Google Shape;69;p14"/>
          <p:cNvSpPr txBox="true">
            <a:spLocks noGrp="true"/>
          </p:cNvSpPr>
          <p:nvPr>
            <p:ph type="title"/>
          </p:nvPr>
        </p:nvSpPr>
        <p:spPr>
          <a:xfrm>
            <a:off x="353520" y="-61200"/>
            <a:ext cx="8466840" cy="935640"/>
          </a:xfrm>
          <a:prstGeom prst="rect">
            <a:avLst/>
          </a:prstGeom>
          <a:noFill/>
          <a:ln>
            <a:noFill/>
          </a:ln>
        </p:spPr>
        <p:txBody>
          <a:bodyPr spcFirstLastPara="1" wrap="square" lIns="0" tIns="0" rIns="0" bIns="0" anchor="ctr" anchorCtr="false">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p:txBody>
      </p:sp>
      <p:sp>
        <p:nvSpPr>
          <p:cNvPr id="70" name="Google Shape;70;p14"/>
          <p:cNvSpPr txBox="true">
            <a:spLocks noGrp="true"/>
          </p:cNvSpPr>
          <p:nvPr>
            <p:ph type="body" idx="1"/>
          </p:nvPr>
        </p:nvSpPr>
        <p:spPr>
          <a:xfrm>
            <a:off x="352800" y="1083600"/>
            <a:ext cx="8466840" cy="5585400"/>
          </a:xfrm>
          <a:prstGeom prst="rect">
            <a:avLst/>
          </a:prstGeom>
          <a:noFill/>
          <a:ln>
            <a:noFill/>
          </a:ln>
        </p:spPr>
        <p:txBody>
          <a:bodyPr spcFirstLastPara="1" wrap="square" lIns="0" tIns="0" rIns="0" bIns="0" anchor="t" anchorCtr="false">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3.xml"/><Relationship Id="rId6" Type="http://schemas.openxmlformats.org/officeDocument/2006/relationships/image" Target="../media/image17.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6.xml"/><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7.GIF"/></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3.xml"/><Relationship Id="rId7" Type="http://schemas.openxmlformats.org/officeDocument/2006/relationships/image" Target="../media/image9.png"/><Relationship Id="rId6" Type="http://schemas.openxmlformats.org/officeDocument/2006/relationships/image" Target="../media/image8.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p:nvPr/>
        </p:nvSpPr>
        <p:spPr>
          <a:xfrm>
            <a:off x="234360" y="2926080"/>
            <a:ext cx="8674920" cy="1462680"/>
          </a:xfrm>
          <a:prstGeom prst="rect">
            <a:avLst/>
          </a:prstGeom>
          <a:no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24" name="Google Shape;124;p27"/>
          <p:cNvSpPr/>
          <p:nvPr/>
        </p:nvSpPr>
        <p:spPr>
          <a:xfrm>
            <a:off x="1302840" y="5360760"/>
            <a:ext cx="4228920" cy="767520"/>
          </a:xfrm>
          <a:prstGeom prst="rect">
            <a:avLst/>
          </a:prstGeom>
          <a:no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25" name="Google Shape;125;p27"/>
          <p:cNvSpPr txBox="true"/>
          <p:nvPr/>
        </p:nvSpPr>
        <p:spPr>
          <a:xfrm>
            <a:off x="457200" y="2651760"/>
            <a:ext cx="8229240" cy="2011680"/>
          </a:xfrm>
          <a:prstGeom prst="rect">
            <a:avLst/>
          </a:prstGeom>
          <a:noFill/>
          <a:ln>
            <a:noFill/>
          </a:ln>
        </p:spPr>
        <p:txBody>
          <a:bodyPr spcFirstLastPara="1" wrap="square" lIns="0" tIns="0" rIns="0" bIns="0" anchor="ctr" anchorCtr="false">
            <a:noAutofit/>
          </a:bodyPr>
          <a:lstStyle/>
          <a:p>
            <a:pPr marL="0" marR="0" lvl="0" indent="0" algn="ctr" rtl="0">
              <a:spcBef>
                <a:spcPts val="0"/>
              </a:spcBef>
              <a:spcAft>
                <a:spcPts val="0"/>
              </a:spcAft>
              <a:buNone/>
            </a:pPr>
            <a:r>
              <a:rPr lang="en-US" sz="3200" b="1" i="0" u="none" strike="noStrike" cap="none"/>
              <a:t>Group formation in shared space</a:t>
            </a:r>
            <a:endParaRPr sz="3200" b="1" i="0" u="none" strike="noStrike" cap="none"/>
          </a:p>
        </p:txBody>
      </p:sp>
      <p:sp>
        <p:nvSpPr>
          <p:cNvPr id="126" name="Google Shape;126;p27"/>
          <p:cNvSpPr txBox="true"/>
          <p:nvPr/>
        </p:nvSpPr>
        <p:spPr>
          <a:xfrm>
            <a:off x="914400" y="5542560"/>
            <a:ext cx="3909240" cy="858240"/>
          </a:xfrm>
          <a:prstGeom prst="rect">
            <a:avLst/>
          </a:prstGeom>
          <a:noFill/>
          <a:ln>
            <a:noFill/>
          </a:ln>
        </p:spPr>
        <p:txBody>
          <a:bodyPr spcFirstLastPara="1" wrap="square" lIns="90000" tIns="45000" rIns="90000" bIns="45000" anchor="t" anchorCtr="false">
            <a:noAutofit/>
          </a:bodyPr>
          <a:lstStyle/>
          <a:p>
            <a:pPr marL="0" marR="0" lvl="0" indent="0" algn="l" rtl="0">
              <a:spcBef>
                <a:spcPts val="0"/>
              </a:spcBef>
              <a:spcAft>
                <a:spcPts val="0"/>
              </a:spcAft>
              <a:buNone/>
            </a:pPr>
            <a:r>
              <a:rPr lang="en-US" sz="1800" b="0" i="0" u="none" strike="noStrike" cap="none">
                <a:latin typeface="Arial" panose="020B0604020202020204"/>
                <a:ea typeface="Arial" panose="020B0604020202020204"/>
                <a:cs typeface="Arial" panose="020B0604020202020204"/>
                <a:sym typeface="Arial" panose="020B0604020202020204"/>
              </a:rPr>
              <a:t>Yao LI</a:t>
            </a:r>
            <a:endParaRPr sz="1800" b="0" strike="noStrike">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800" b="0" strike="noStrike">
                <a:latin typeface="Arial" panose="020B0604020202020204"/>
                <a:ea typeface="Arial" panose="020B0604020202020204"/>
                <a:cs typeface="Arial" panose="020B0604020202020204"/>
                <a:sym typeface="Arial" panose="020B0604020202020204"/>
              </a:rPr>
              <a:t>First supervisor: Prof. Monika Sester</a:t>
            </a:r>
            <a:endParaRPr sz="18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4;p34"/>
          <p:cNvSpPr txBox="true"/>
          <p:nvPr/>
        </p:nvSpPr>
        <p:spPr>
          <a:xfrm>
            <a:off x="353520" y="-61200"/>
            <a:ext cx="8466900" cy="935700"/>
          </a:xfrm>
          <a:prstGeom prst="rect">
            <a:avLst/>
          </a:prstGeom>
          <a:noFill/>
          <a:ln>
            <a:noFill/>
          </a:ln>
        </p:spPr>
        <p:txBody>
          <a:bodyPr spcFirstLastPara="1" wrap="square" lIns="0" tIns="0" rIns="0" bIns="0" anchor="b" anchorCtr="false">
            <a:noAutofit/>
          </a:bodyPr>
          <a:lstStyle/>
          <a:p>
            <a:pPr lvl="0"/>
            <a:r>
              <a:rPr lang="en-US" sz="3200" b="1" dirty="0">
                <a:solidFill>
                  <a:srgbClr val="0B5394"/>
                </a:solidFill>
              </a:rPr>
              <a:t>Cooperative </a:t>
            </a:r>
            <a:r>
              <a:rPr lang="en-US" sz="3200" b="1" dirty="0" smtClean="0">
                <a:solidFill>
                  <a:srgbClr val="0B5394"/>
                </a:solidFill>
              </a:rPr>
              <a:t>shared space management</a:t>
            </a:r>
            <a:endParaRPr sz="3200" b="1" dirty="0">
              <a:solidFill>
                <a:srgbClr val="0B5394"/>
              </a:solidFill>
            </a:endParaRPr>
          </a:p>
        </p:txBody>
      </p:sp>
      <p:graphicFrame>
        <p:nvGraphicFramePr>
          <p:cNvPr id="3" name="Diagram 2"/>
          <p:cNvGraphicFramePr/>
          <p:nvPr/>
        </p:nvGraphicFramePr>
        <p:xfrm>
          <a:off x="1524000" y="1632135"/>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TextBox 3"/>
          <p:cNvSpPr txBox="true"/>
          <p:nvPr/>
        </p:nvSpPr>
        <p:spPr>
          <a:xfrm>
            <a:off x="4223649" y="3664135"/>
            <a:ext cx="1241045" cy="253916"/>
          </a:xfrm>
          <a:prstGeom prst="rect">
            <a:avLst/>
          </a:prstGeom>
          <a:noFill/>
        </p:spPr>
        <p:txBody>
          <a:bodyPr wrap="none" rtlCol="0">
            <a:spAutoFit/>
          </a:bodyPr>
          <a:lstStyle/>
          <a:p>
            <a:r>
              <a:rPr lang="en-US" sz="1050" dirty="0" smtClean="0">
                <a:solidFill>
                  <a:schemeClr val="bg2">
                    <a:lumMod val="20000"/>
                    <a:lumOff val="80000"/>
                  </a:schemeClr>
                </a:solidFill>
              </a:rPr>
              <a:t>cartoonstock.com</a:t>
            </a:r>
            <a:endParaRPr lang="en-US" sz="1050" dirty="0">
              <a:solidFill>
                <a:schemeClr val="bg2">
                  <a:lumMod val="20000"/>
                  <a:lumOff val="80000"/>
                </a:schemeClr>
              </a:solidFill>
            </a:endParaRPr>
          </a:p>
        </p:txBody>
      </p:sp>
      <p:sp>
        <p:nvSpPr>
          <p:cNvPr id="5" name="Rectangle 4"/>
          <p:cNvSpPr/>
          <p:nvPr/>
        </p:nvSpPr>
        <p:spPr>
          <a:xfrm>
            <a:off x="5447282" y="4514705"/>
            <a:ext cx="2844048" cy="584775"/>
          </a:xfrm>
          <a:prstGeom prst="rect">
            <a:avLst/>
          </a:prstGeom>
        </p:spPr>
        <p:txBody>
          <a:bodyPr wrap="none">
            <a:spAutoFit/>
          </a:bodyPr>
          <a:lstStyle/>
          <a:p>
            <a:pPr marL="285750" indent="-285750">
              <a:buFont typeface="Arial" panose="020B0604020202020204" pitchFamily="34" charset="0"/>
              <a:buChar char="•"/>
            </a:pPr>
            <a:r>
              <a:rPr lang="en-US" sz="1600" dirty="0"/>
              <a:t>mathematical </a:t>
            </a:r>
            <a:r>
              <a:rPr lang="en-US" sz="1600" dirty="0" smtClean="0"/>
              <a:t>optimization</a:t>
            </a:r>
            <a:endParaRPr lang="en-US" sz="1600" dirty="0" smtClean="0"/>
          </a:p>
          <a:p>
            <a:pPr marL="285750" indent="-285750">
              <a:buFont typeface="Arial" panose="020B0604020202020204" pitchFamily="34" charset="0"/>
              <a:buChar char="•"/>
            </a:pPr>
            <a:r>
              <a:rPr lang="en-US" sz="1600" dirty="0" smtClean="0"/>
              <a:t>multi-agent systems</a:t>
            </a:r>
            <a:endParaRPr lang="en-US" sz="1600" dirty="0"/>
          </a:p>
        </p:txBody>
      </p:sp>
      <p:sp>
        <p:nvSpPr>
          <p:cNvPr id="6" name="Rectangle 5"/>
          <p:cNvSpPr/>
          <p:nvPr/>
        </p:nvSpPr>
        <p:spPr>
          <a:xfrm>
            <a:off x="6768199" y="2195252"/>
            <a:ext cx="1725152" cy="338554"/>
          </a:xfrm>
          <a:prstGeom prst="rect">
            <a:avLst/>
          </a:prstGeom>
        </p:spPr>
        <p:txBody>
          <a:bodyPr wrap="none">
            <a:spAutoFit/>
          </a:bodyPr>
          <a:lstStyle/>
          <a:p>
            <a:r>
              <a:rPr lang="en-US" sz="1600" dirty="0" smtClean="0"/>
              <a:t>Find safe </a:t>
            </a:r>
            <a:r>
              <a:rPr lang="en-US" sz="1600" dirty="0"/>
              <a:t>pattern</a:t>
            </a:r>
            <a:endParaRPr lang="en-US" sz="1600" dirty="0"/>
          </a:p>
        </p:txBody>
      </p:sp>
      <p:sp>
        <p:nvSpPr>
          <p:cNvPr id="7" name="Rectangle 6"/>
          <p:cNvSpPr/>
          <p:nvPr/>
        </p:nvSpPr>
        <p:spPr>
          <a:xfrm>
            <a:off x="719861" y="1632135"/>
            <a:ext cx="1650274" cy="1815882"/>
          </a:xfrm>
          <a:prstGeom prst="rect">
            <a:avLst/>
          </a:prstGeom>
        </p:spPr>
        <p:txBody>
          <a:bodyPr wrap="square">
            <a:spAutoFit/>
          </a:bodyPr>
          <a:lstStyle/>
          <a:p>
            <a:pPr algn="ctr"/>
            <a:r>
              <a:rPr lang="en-US" sz="1600" dirty="0"/>
              <a:t>higher </a:t>
            </a:r>
            <a:r>
              <a:rPr lang="en-US" sz="1600" dirty="0" smtClean="0"/>
              <a:t>granularity </a:t>
            </a:r>
            <a:endParaRPr lang="en-US" sz="1600" dirty="0" smtClean="0"/>
          </a:p>
          <a:p>
            <a:pPr algn="ctr"/>
            <a:r>
              <a:rPr lang="zh-CN" altLang="en-US" sz="1600" dirty="0" smtClean="0"/>
              <a:t>↓</a:t>
            </a:r>
            <a:endParaRPr lang="en-US" altLang="zh-CN" sz="1600" dirty="0" smtClean="0"/>
          </a:p>
          <a:p>
            <a:pPr algn="ctr"/>
            <a:r>
              <a:rPr lang="en-US" sz="1600" dirty="0" smtClean="0"/>
              <a:t>more detail</a:t>
            </a:r>
            <a:endParaRPr lang="en-US" sz="1600" dirty="0" smtClean="0"/>
          </a:p>
          <a:p>
            <a:pPr algn="ctr"/>
            <a:r>
              <a:rPr lang="zh-CN" altLang="en-US" sz="1600" dirty="0" smtClean="0"/>
              <a:t>↓</a:t>
            </a:r>
            <a:endParaRPr lang="en-US" altLang="zh-CN" sz="1600" dirty="0" smtClean="0"/>
          </a:p>
          <a:p>
            <a:pPr algn="ctr"/>
            <a:r>
              <a:rPr lang="en-US" sz="1600" dirty="0" smtClean="0"/>
              <a:t>higher complexities</a:t>
            </a:r>
            <a:endParaRPr lang="en-US"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dirty="0" smtClean="0">
                <a:solidFill>
                  <a:srgbClr val="0B5394"/>
                </a:solidFill>
              </a:rPr>
              <a:t>Option: Integer linear </a:t>
            </a:r>
            <a:r>
              <a:rPr lang="en-US" sz="3200" b="1" dirty="0">
                <a:solidFill>
                  <a:srgbClr val="0B5394"/>
                </a:solidFill>
              </a:rPr>
              <a:t>programming</a:t>
            </a:r>
            <a:endParaRPr sz="3200" b="1" dirty="0">
              <a:solidFill>
                <a:srgbClr val="0B5394"/>
              </a:solidFill>
            </a:endParaRPr>
          </a:p>
        </p:txBody>
      </p:sp>
      <p:sp>
        <p:nvSpPr>
          <p:cNvPr id="187" name="Google Shape;187;p36"/>
          <p:cNvSpPr txBox="true"/>
          <p:nvPr/>
        </p:nvSpPr>
        <p:spPr>
          <a:xfrm>
            <a:off x="353520" y="1083600"/>
            <a:ext cx="3469543" cy="5585400"/>
          </a:xfrm>
          <a:prstGeom prst="rect">
            <a:avLst/>
          </a:prstGeom>
          <a:noFill/>
          <a:ln>
            <a:noFill/>
          </a:ln>
        </p:spPr>
        <p:txBody>
          <a:bodyPr spcFirstLastPara="1" wrap="square" lIns="0" tIns="0" rIns="0" bIns="0" anchor="t" anchorCtr="false">
            <a:noAutofit/>
          </a:bodyPr>
          <a:lstStyle/>
          <a:p>
            <a:pPr lvl="0"/>
            <a:r>
              <a:rPr lang="en-US" sz="1800" b="1" dirty="0" smtClean="0"/>
              <a:t>Constrains</a:t>
            </a:r>
            <a:endParaRPr lang="en-US" sz="1800" b="1" dirty="0" smtClean="0"/>
          </a:p>
          <a:p>
            <a:pPr lvl="0"/>
            <a:endParaRPr lang="en-US" sz="1800" b="1" dirty="0" smtClean="0"/>
          </a:p>
          <a:p>
            <a:pPr marL="342900" lvl="0" indent="-342900">
              <a:buAutoNum type="arabicPeriod"/>
            </a:pPr>
            <a:r>
              <a:rPr lang="en-US" sz="1800" b="0" strike="noStrike" dirty="0" smtClean="0">
                <a:solidFill>
                  <a:srgbClr val="000000"/>
                </a:solidFill>
                <a:sym typeface="Arial" panose="020B0604020202020204"/>
              </a:rPr>
              <a:t>The OD data of all road users are known</a:t>
            </a:r>
            <a:endParaRPr lang="en-US" sz="1800" b="0" strike="noStrike" dirty="0" smtClean="0">
              <a:solidFill>
                <a:srgbClr val="000000"/>
              </a:solidFill>
              <a:sym typeface="Arial" panose="020B0604020202020204"/>
            </a:endParaRPr>
          </a:p>
          <a:p>
            <a:pPr marL="342900" lvl="0" indent="-342900">
              <a:buAutoNum type="arabicPeriod"/>
            </a:pPr>
            <a:endParaRPr lang="en-US" sz="1800" b="0" strike="noStrike" dirty="0" smtClean="0">
              <a:solidFill>
                <a:srgbClr val="000000"/>
              </a:solidFill>
              <a:sym typeface="Arial" panose="020B0604020202020204"/>
            </a:endParaRPr>
          </a:p>
          <a:p>
            <a:pPr marL="342900" lvl="0" indent="-342900">
              <a:buAutoNum type="arabicPeriod"/>
            </a:pPr>
            <a:r>
              <a:rPr lang="en-US" sz="1800" dirty="0" smtClean="0"/>
              <a:t>The road users can communicate/follow the controller’s instructions</a:t>
            </a:r>
            <a:endParaRPr lang="en-US" sz="1800" dirty="0" smtClean="0"/>
          </a:p>
          <a:p>
            <a:pPr marL="342900" lvl="0" indent="-342900">
              <a:buAutoNum type="arabicPeriod"/>
            </a:pPr>
            <a:endParaRPr lang="en-US" sz="1800" dirty="0"/>
          </a:p>
          <a:p>
            <a:pPr lvl="0"/>
            <a:r>
              <a:rPr lang="en-US" sz="1800" b="1" dirty="0" smtClean="0"/>
              <a:t>Sample example </a:t>
            </a:r>
            <a:r>
              <a:rPr lang="en-US" sz="1200" dirty="0" smtClean="0"/>
              <a:t>[</a:t>
            </a:r>
            <a:r>
              <a:rPr lang="en-US" sz="1200" dirty="0" err="1" smtClean="0"/>
              <a:t>Ghaffarian</a:t>
            </a:r>
            <a:r>
              <a:rPr lang="en-US" sz="1200" dirty="0" smtClean="0"/>
              <a:t> et al. 2012]</a:t>
            </a:r>
            <a:endParaRPr lang="en-US" dirty="0" smtClean="0"/>
          </a:p>
          <a:p>
            <a:pPr marL="342900" lvl="0" indent="-342900">
              <a:buAutoNum type="arabicPeriod"/>
            </a:pPr>
            <a:endParaRPr lang="en-US" dirty="0" smtClean="0"/>
          </a:p>
          <a:p>
            <a:pPr lvl="0"/>
            <a:r>
              <a:rPr lang="en-US" sz="1600" dirty="0" smtClean="0"/>
              <a:t>The </a:t>
            </a:r>
            <a:r>
              <a:rPr lang="en-US" sz="1600" dirty="0"/>
              <a:t>defined ILP algorithm </a:t>
            </a:r>
            <a:r>
              <a:rPr lang="en-US" sz="1600" dirty="0" smtClean="0"/>
              <a:t>is:</a:t>
            </a:r>
            <a:endParaRPr lang="en-US" sz="1600" dirty="0" smtClean="0"/>
          </a:p>
          <a:p>
            <a:pPr lvl="0"/>
            <a:endParaRPr lang="en-US" sz="1600" b="0" strike="noStrike" dirty="0">
              <a:solidFill>
                <a:srgbClr val="000000"/>
              </a:solidFill>
              <a:latin typeface="Arial" panose="020B0604020202020204"/>
              <a:ea typeface="Arial" panose="020B0604020202020204"/>
              <a:cs typeface="Arial" panose="020B0604020202020204"/>
              <a:sym typeface="Arial" panose="020B0604020202020204"/>
            </a:endParaRPr>
          </a:p>
          <a:p>
            <a:pPr lvl="0"/>
            <a:endParaRPr lang="en-US" sz="1600" dirty="0" smtClean="0"/>
          </a:p>
          <a:p>
            <a:pPr lvl="0"/>
            <a:endParaRPr lang="en-US" sz="1600" b="0" strike="noStrike" dirty="0">
              <a:solidFill>
                <a:srgbClr val="000000"/>
              </a:solidFill>
              <a:latin typeface="Arial" panose="020B0604020202020204"/>
              <a:ea typeface="Arial" panose="020B0604020202020204"/>
              <a:cs typeface="Arial" panose="020B0604020202020204"/>
              <a:sym typeface="Arial" panose="020B0604020202020204"/>
            </a:endParaRPr>
          </a:p>
          <a:p>
            <a:pPr lvl="0"/>
            <a:endParaRPr lang="en-US" sz="1600" dirty="0" smtClean="0"/>
          </a:p>
          <a:p>
            <a:pPr lvl="0"/>
            <a:r>
              <a:rPr lang="en-US" sz="1600" b="0" strike="noStrike" dirty="0" smtClean="0">
                <a:solidFill>
                  <a:srgbClr val="000000"/>
                </a:solidFill>
                <a:latin typeface="Arial" panose="020B0604020202020204"/>
                <a:ea typeface="Arial" panose="020B0604020202020204"/>
                <a:cs typeface="Arial" panose="020B0604020202020204"/>
                <a:sym typeface="Arial" panose="020B0604020202020204"/>
              </a:rPr>
              <a:t>Subjected to: </a:t>
            </a:r>
            <a:endParaRPr sz="1600" b="0" strike="noStrik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0" name="Picture 9"/>
          <p:cNvPicPr>
            <a:picLocks noChangeAspect="true"/>
          </p:cNvPicPr>
          <p:nvPr/>
        </p:nvPicPr>
        <p:blipFill>
          <a:blip r:embed="rId1"/>
          <a:stretch>
            <a:fillRect/>
          </a:stretch>
        </p:blipFill>
        <p:spPr>
          <a:xfrm>
            <a:off x="1192626" y="4378455"/>
            <a:ext cx="1911275" cy="786995"/>
          </a:xfrm>
          <a:prstGeom prst="rect">
            <a:avLst/>
          </a:prstGeom>
        </p:spPr>
      </p:pic>
      <p:pic>
        <p:nvPicPr>
          <p:cNvPr id="11" name="Picture 10"/>
          <p:cNvPicPr>
            <a:picLocks noChangeAspect="true"/>
          </p:cNvPicPr>
          <p:nvPr/>
        </p:nvPicPr>
        <p:blipFill rotWithShape="true">
          <a:blip r:embed="rId2"/>
          <a:srcRect t="2477" b="45169"/>
          <a:stretch>
            <a:fillRect/>
          </a:stretch>
        </p:blipFill>
        <p:spPr>
          <a:xfrm>
            <a:off x="1750561" y="5189113"/>
            <a:ext cx="2883518" cy="1140180"/>
          </a:xfrm>
          <a:prstGeom prst="rect">
            <a:avLst/>
          </a:prstGeom>
        </p:spPr>
      </p:pic>
      <p:pic>
        <p:nvPicPr>
          <p:cNvPr id="15" name="Picture 14"/>
          <p:cNvPicPr>
            <a:picLocks noChangeAspect="true"/>
          </p:cNvPicPr>
          <p:nvPr/>
        </p:nvPicPr>
        <p:blipFill rotWithShape="true">
          <a:blip r:embed="rId2"/>
          <a:srcRect t="56720" b="1635"/>
          <a:stretch>
            <a:fillRect/>
          </a:stretch>
        </p:blipFill>
        <p:spPr>
          <a:xfrm>
            <a:off x="4404913" y="5360438"/>
            <a:ext cx="3080293" cy="968855"/>
          </a:xfrm>
          <a:prstGeom prst="rect">
            <a:avLst/>
          </a:prstGeom>
        </p:spPr>
      </p:pic>
      <p:grpSp>
        <p:nvGrpSpPr>
          <p:cNvPr id="18" name="Group 17"/>
          <p:cNvGrpSpPr/>
          <p:nvPr/>
        </p:nvGrpSpPr>
        <p:grpSpPr>
          <a:xfrm>
            <a:off x="4296014" y="1517387"/>
            <a:ext cx="4328159" cy="2867618"/>
            <a:chOff x="4296014" y="1517387"/>
            <a:chExt cx="4328159" cy="2867618"/>
          </a:xfrm>
        </p:grpSpPr>
        <p:pic>
          <p:nvPicPr>
            <p:cNvPr id="7170" name="Picture 2" descr="Intersection Cartoon Black And White, HD Png Download - kindpng"/>
            <p:cNvPicPr>
              <a:picLocks noChangeAspect="true" noChangeArrowheads="true"/>
            </p:cNvPicPr>
            <p:nvPr/>
          </p:nvPicPr>
          <p:blipFill rotWithShape="true">
            <a:blip r:embed="rId3">
              <a:extLst>
                <a:ext uri="{28A0092B-C50C-407E-A947-70E740481C1C}">
                  <a14:useLocalDpi xmlns:a14="http://schemas.microsoft.com/office/drawing/2010/main" val="false"/>
                </a:ext>
              </a:extLst>
            </a:blip>
            <a:srcRect l="2885" t="5334" r="2711" b="5220"/>
            <a:stretch>
              <a:fillRect/>
            </a:stretch>
          </p:blipFill>
          <p:spPr bwMode="auto">
            <a:xfrm>
              <a:off x="4296014" y="1517387"/>
              <a:ext cx="4328159" cy="28610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78853" y="3461675"/>
              <a:ext cx="56938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0</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ectangle 6"/>
            <p:cNvSpPr/>
            <p:nvPr/>
          </p:nvSpPr>
          <p:spPr>
            <a:xfrm>
              <a:off x="7154274" y="1859125"/>
              <a:ext cx="569388"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ectangle 7"/>
            <p:cNvSpPr/>
            <p:nvPr/>
          </p:nvSpPr>
          <p:spPr>
            <a:xfrm>
              <a:off x="5155756" y="1591317"/>
              <a:ext cx="56938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TextBox 4"/>
            <p:cNvSpPr txBox="true"/>
            <p:nvPr/>
          </p:nvSpPr>
          <p:spPr>
            <a:xfrm>
              <a:off x="4339559" y="4064591"/>
              <a:ext cx="1494320" cy="261610"/>
            </a:xfrm>
            <a:prstGeom prst="rect">
              <a:avLst/>
            </a:prstGeom>
            <a:solidFill>
              <a:schemeClr val="tx2"/>
            </a:solidFill>
          </p:spPr>
          <p:txBody>
            <a:bodyPr wrap="none" rtlCol="0">
              <a:spAutoFit/>
            </a:bodyPr>
            <a:lstStyle/>
            <a:p>
              <a:r>
                <a:rPr lang="en-US" sz="1050" dirty="0" smtClean="0"/>
                <a:t>Figure by </a:t>
              </a:r>
              <a:r>
                <a:rPr lang="en-US" sz="1050" dirty="0"/>
                <a:t>Dan </a:t>
              </a:r>
              <a:r>
                <a:rPr lang="en-US" sz="1050" dirty="0" err="1" smtClean="0"/>
                <a:t>Corag</a:t>
              </a:r>
              <a:endParaRPr lang="en-US" sz="1050" dirty="0"/>
            </a:p>
          </p:txBody>
        </p:sp>
        <p:cxnSp>
          <p:nvCxnSpPr>
            <p:cNvPr id="14" name="Straight Connector 13"/>
            <p:cNvCxnSpPr/>
            <p:nvPr/>
          </p:nvCxnSpPr>
          <p:spPr>
            <a:xfrm flipH="true">
              <a:off x="4339559" y="2782455"/>
              <a:ext cx="3039294" cy="570345"/>
            </a:xfrm>
            <a:prstGeom prst="line">
              <a:avLst/>
            </a:prstGeom>
            <a:ln w="2857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p:cNvSpPr/>
            <p:nvPr/>
          </p:nvSpPr>
          <p:spPr>
            <a:xfrm>
              <a:off x="5174019" y="2823643"/>
              <a:ext cx="569388"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 name="Straight Connector 16"/>
            <p:cNvCxnSpPr/>
            <p:nvPr/>
          </p:nvCxnSpPr>
          <p:spPr>
            <a:xfrm>
              <a:off x="5913120" y="2420983"/>
              <a:ext cx="1672046" cy="1837508"/>
            </a:xfrm>
            <a:prstGeom prst="line">
              <a:avLst/>
            </a:prstGeom>
            <a:ln w="2857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lvl="0"/>
            <a:r>
              <a:rPr lang="en-US" sz="3200" b="1" dirty="0" smtClean="0">
                <a:solidFill>
                  <a:srgbClr val="0B5394"/>
                </a:solidFill>
              </a:rPr>
              <a:t>Multi-agent pathfinding (MAPF) problem</a:t>
            </a:r>
            <a:endParaRPr sz="3200" b="1" dirty="0">
              <a:solidFill>
                <a:srgbClr val="0B5394"/>
              </a:solidFill>
            </a:endParaRPr>
          </a:p>
        </p:txBody>
      </p:sp>
      <p:sp>
        <p:nvSpPr>
          <p:cNvPr id="4" name="Google Shape;187;p36"/>
          <p:cNvSpPr txBox="true"/>
          <p:nvPr/>
        </p:nvSpPr>
        <p:spPr>
          <a:xfrm>
            <a:off x="505200" y="1236000"/>
            <a:ext cx="4196558" cy="5042880"/>
          </a:xfrm>
          <a:prstGeom prst="rect">
            <a:avLst/>
          </a:prstGeom>
          <a:noFill/>
          <a:ln>
            <a:noFill/>
          </a:ln>
        </p:spPr>
        <p:txBody>
          <a:bodyPr spcFirstLastPara="1" wrap="square" lIns="0" tIns="0" rIns="0" bIns="0" anchor="t" anchorCtr="false">
            <a:noAutofit/>
          </a:bodyPr>
          <a:lstStyle/>
          <a:p>
            <a:pPr marL="0" marR="0" lvl="0" indent="0" algn="l" rtl="0">
              <a:spcBef>
                <a:spcPts val="0"/>
              </a:spcBef>
              <a:spcAft>
                <a:spcPts val="0"/>
              </a:spcAft>
              <a:buNone/>
            </a:pPr>
            <a:r>
              <a:rPr lang="en-US" sz="2000" dirty="0" smtClean="0"/>
              <a:t>T</a:t>
            </a:r>
            <a:r>
              <a:rPr lang="en-US" altLang="zh-CN" sz="2000" dirty="0" smtClean="0"/>
              <a:t>he</a:t>
            </a:r>
            <a:r>
              <a:rPr lang="en-US" sz="2000" b="0" strike="noStrike" dirty="0" smtClean="0">
                <a:solidFill>
                  <a:srgbClr val="000000"/>
                </a:solidFill>
                <a:sym typeface="Arial" panose="020B0604020202020204"/>
              </a:rPr>
              <a:t> </a:t>
            </a:r>
            <a:r>
              <a:rPr lang="en-US" sz="2000" dirty="0" smtClean="0"/>
              <a:t>classic MAPF</a:t>
            </a:r>
            <a:endParaRPr lang="en-US" sz="2000" dirty="0" smtClean="0"/>
          </a:p>
          <a:p>
            <a:pPr marL="0" marR="0" lvl="0" indent="0" algn="l" rtl="0">
              <a:spcBef>
                <a:spcPts val="0"/>
              </a:spcBef>
              <a:spcAft>
                <a:spcPts val="0"/>
              </a:spcAft>
              <a:buNone/>
            </a:pPr>
            <a:endParaRPr lang="en-US" sz="2000" dirty="0"/>
          </a:p>
          <a:p>
            <a:pPr marL="0" marR="0" lvl="0" indent="0" algn="l" rtl="0">
              <a:spcBef>
                <a:spcPts val="0"/>
              </a:spcBef>
              <a:spcAft>
                <a:spcPts val="0"/>
              </a:spcAft>
              <a:buNone/>
            </a:pPr>
            <a:endParaRPr lang="en-US" sz="2000" dirty="0" smtClean="0"/>
          </a:p>
          <a:p>
            <a:pPr marL="0" marR="0" lvl="0" indent="0" algn="l" rtl="0">
              <a:spcBef>
                <a:spcPts val="0"/>
              </a:spcBef>
              <a:spcAft>
                <a:spcPts val="0"/>
              </a:spcAft>
              <a:buNone/>
            </a:pPr>
            <a:endParaRPr lang="en-US" sz="2000" dirty="0"/>
          </a:p>
          <a:p>
            <a:pPr marL="0" marR="0" lvl="0" indent="0" algn="l" rtl="0">
              <a:spcBef>
                <a:spcPts val="0"/>
              </a:spcBef>
              <a:spcAft>
                <a:spcPts val="0"/>
              </a:spcAft>
              <a:buNone/>
            </a:pPr>
            <a:endParaRPr lang="en-US" sz="2000" dirty="0" smtClean="0"/>
          </a:p>
          <a:p>
            <a:pPr marL="0" marR="0" lvl="0" indent="0" algn="l" rtl="0">
              <a:spcBef>
                <a:spcPts val="0"/>
              </a:spcBef>
              <a:spcAft>
                <a:spcPts val="0"/>
              </a:spcAft>
              <a:buNone/>
            </a:pPr>
            <a:endParaRPr lang="en-US" sz="2000" dirty="0"/>
          </a:p>
          <a:p>
            <a:pPr marL="0" marR="0" lvl="0" indent="0" algn="l" rtl="0">
              <a:spcBef>
                <a:spcPts val="0"/>
              </a:spcBef>
              <a:spcAft>
                <a:spcPts val="0"/>
              </a:spcAft>
              <a:buNone/>
            </a:pPr>
            <a:endParaRPr lang="en-US" sz="2000" dirty="0" smtClean="0"/>
          </a:p>
          <a:p>
            <a:pPr lvl="0">
              <a:lnSpc>
                <a:spcPct val="200000"/>
              </a:lnSpc>
            </a:pPr>
            <a:r>
              <a:rPr lang="en-US" sz="2000" dirty="0" smtClean="0"/>
              <a:t>Online MAPF </a:t>
            </a:r>
            <a:r>
              <a:rPr lang="en-US" dirty="0" smtClean="0"/>
              <a:t>[</a:t>
            </a:r>
            <a:r>
              <a:rPr lang="en-US" dirty="0" err="1" smtClean="0"/>
              <a:t>Svancara</a:t>
            </a:r>
            <a:r>
              <a:rPr lang="en-US" dirty="0" smtClean="0"/>
              <a:t> et al. 2019]</a:t>
            </a:r>
            <a:endParaRPr lang="en-US" dirty="0" smtClean="0"/>
          </a:p>
          <a:p>
            <a:pPr lvl="0"/>
            <a:r>
              <a:rPr lang="en-US" sz="1800" dirty="0" smtClean="0"/>
              <a:t>While </a:t>
            </a:r>
            <a:r>
              <a:rPr lang="en-US" sz="1800" dirty="0"/>
              <a:t>the agents execute the generated plan, a sequence of </a:t>
            </a:r>
            <a:r>
              <a:rPr lang="en-US" sz="1800" b="1" dirty="0"/>
              <a:t>new agents </a:t>
            </a:r>
            <a:r>
              <a:rPr lang="en-US" sz="1800" dirty="0"/>
              <a:t>appear on the map</a:t>
            </a:r>
            <a:r>
              <a:rPr lang="en-US" sz="1800" dirty="0" smtClean="0"/>
              <a:t>.</a:t>
            </a:r>
            <a:endParaRPr lang="en-US" sz="1800" dirty="0" smtClean="0"/>
          </a:p>
          <a:p>
            <a:pPr marL="342900" lvl="0" indent="-342900">
              <a:buAutoNum type="arabicParenBoth"/>
            </a:pPr>
            <a:r>
              <a:rPr lang="en-US" sz="1800" dirty="0" smtClean="0"/>
              <a:t>what </a:t>
            </a:r>
            <a:r>
              <a:rPr lang="en-US" sz="1800" dirty="0"/>
              <a:t>happens when an agent reaches the </a:t>
            </a:r>
            <a:r>
              <a:rPr lang="en-US" sz="1800" dirty="0" smtClean="0"/>
              <a:t>goal?</a:t>
            </a:r>
            <a:endParaRPr lang="en-US" sz="1800" dirty="0" smtClean="0"/>
          </a:p>
          <a:p>
            <a:pPr marL="342900" lvl="0" indent="-342900">
              <a:buAutoNum type="arabicParenBoth"/>
            </a:pPr>
            <a:r>
              <a:rPr lang="en-US" sz="1800" dirty="0" smtClean="0"/>
              <a:t>What </a:t>
            </a:r>
            <a:r>
              <a:rPr lang="en-US" sz="1800" dirty="0"/>
              <a:t>happens when a new agent appears in its initial </a:t>
            </a:r>
            <a:r>
              <a:rPr lang="en-US" sz="1800" dirty="0" smtClean="0"/>
              <a:t>location?</a:t>
            </a:r>
            <a:endParaRPr lang="en-US" sz="1800" dirty="0" smtClean="0"/>
          </a:p>
        </p:txBody>
      </p:sp>
      <p:graphicFrame>
        <p:nvGraphicFramePr>
          <p:cNvPr id="2" name="Diagram 1"/>
          <p:cNvGraphicFramePr/>
          <p:nvPr/>
        </p:nvGraphicFramePr>
        <p:xfrm>
          <a:off x="6252754" y="1588281"/>
          <a:ext cx="2975775" cy="294861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mc:AlternateContent xmlns:mc="http://schemas.openxmlformats.org/markup-compatibility/2006" xmlns:a14="http://schemas.microsoft.com/office/drawing/2010/main">
        <mc:Choice Requires="a14">
          <p:graphicFrame>
            <p:nvGraphicFramePr>
              <p:cNvPr id="6" name="Table 5"/>
              <p:cNvGraphicFramePr>
                <a:graphicFrameLocks noGrp="true"/>
              </p:cNvGraphicFramePr>
              <p:nvPr/>
            </p:nvGraphicFramePr>
            <p:xfrm>
              <a:off x="505200" y="1588281"/>
              <a:ext cx="5834640" cy="1739075"/>
            </p:xfrm>
            <a:graphic>
              <a:graphicData uri="http://schemas.openxmlformats.org/drawingml/2006/table">
                <a:tbl>
                  <a:tblPr firstRow="true" bandRow="true">
                    <a:tableStyleId>{5FD0F851-EC5A-4D38-B0AD-8093EC10F338}</a:tableStyleId>
                  </a:tblPr>
                  <a:tblGrid>
                    <a:gridCol w="1414380"/>
                    <a:gridCol w="1573612"/>
                    <a:gridCol w="1246514"/>
                    <a:gridCol w="1600134"/>
                  </a:tblGrid>
                  <a:tr h="370840">
                    <a:tc>
                      <a:txBody>
                        <a:bodyPr/>
                        <a:lstStyle/>
                        <a:p>
                          <a:pPr algn="ctr"/>
                          <a:r>
                            <a:rPr lang="en-US" dirty="0" smtClean="0"/>
                            <a:t>Constraints</a:t>
                          </a:r>
                          <a:endParaRPr lang="en-US" dirty="0"/>
                        </a:p>
                      </a:txBody>
                      <a:tcPr/>
                    </a:tc>
                    <a:tc>
                      <a:txBody>
                        <a:bodyPr/>
                        <a:lstStyle/>
                        <a:p>
                          <a:pPr algn="ctr"/>
                          <a:r>
                            <a:rPr lang="en-US" dirty="0" smtClean="0"/>
                            <a:t>Input</a:t>
                          </a:r>
                          <a:endParaRPr lang="en-US" dirty="0"/>
                        </a:p>
                      </a:txBody>
                      <a:tcPr/>
                    </a:tc>
                    <a:tc>
                      <a:txBody>
                        <a:bodyPr/>
                        <a:lstStyle/>
                        <a:p>
                          <a:pPr algn="ctr"/>
                          <a:r>
                            <a:rPr lang="en-US" dirty="0" smtClean="0"/>
                            <a:t>Output</a:t>
                          </a:r>
                          <a:endParaRPr lang="en-US" dirty="0"/>
                        </a:p>
                      </a:txBody>
                      <a:tcPr/>
                    </a:tc>
                    <a:tc>
                      <a:txBody>
                        <a:bodyPr/>
                        <a:lstStyle/>
                        <a:p>
                          <a:pPr algn="ctr"/>
                          <a:r>
                            <a:rPr lang="en-US" dirty="0" smtClean="0"/>
                            <a:t>Objective</a:t>
                          </a:r>
                          <a:r>
                            <a:rPr lang="en-US" baseline="0" dirty="0" smtClean="0"/>
                            <a:t> </a:t>
                          </a:r>
                          <a:r>
                            <a:rPr lang="en-US" baseline="0" dirty="0" err="1" smtClean="0"/>
                            <a:t>func</a:t>
                          </a:r>
                          <a:endParaRPr lang="en-US" dirty="0"/>
                        </a:p>
                      </a:txBody>
                      <a:tcPr/>
                    </a:tc>
                  </a:tr>
                  <a:tr h="370840">
                    <a:tc>
                      <a:txBody>
                        <a:bodyPr/>
                        <a:lstStyle/>
                        <a:p>
                          <a:pPr algn="ctr"/>
                          <a:r>
                            <a:rPr lang="en-US" dirty="0" smtClean="0"/>
                            <a:t>Discrete time step</a:t>
                          </a:r>
                          <a:endParaRPr lang="en-US" dirty="0" smtClean="0"/>
                        </a:p>
                        <a:p>
                          <a:pPr algn="ctr"/>
                          <a:endParaRPr lang="en-US" dirty="0" smtClean="0"/>
                        </a:p>
                        <a:p>
                          <a:pPr algn="ctr"/>
                          <a:r>
                            <a:rPr lang="en-US" dirty="0" smtClean="0"/>
                            <a:t>Collision avoidance</a:t>
                          </a:r>
                          <a:endParaRPr lang="en-US" dirty="0"/>
                        </a:p>
                      </a:txBody>
                      <a:tcPr/>
                    </a:tc>
                    <a:tc>
                      <a:txBody>
                        <a:bodyPr/>
                        <a:lstStyle/>
                        <a:p>
                          <a:pPr algn="ctr"/>
                          <a:r>
                            <a:rPr lang="en-US" dirty="0" smtClean="0"/>
                            <a:t>Graph</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e>
                              </m:d>
                            </m:oMath>
                          </a14:m>
                          <a:r>
                            <a:rPr lang="en-US" altLang="zh-CN" dirty="0" smtClean="0"/>
                            <a:t>,</a:t>
                          </a:r>
                          <a:endParaRPr lang="en-US" altLang="zh-CN" dirty="0" smtClean="0"/>
                        </a:p>
                        <a:p>
                          <a:pPr algn="ctr"/>
                          <a:r>
                            <a:rPr lang="en-US" dirty="0" smtClean="0"/>
                            <a:t>Agent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sub>
                              </m:sSub>
                            </m:oMath>
                          </a14:m>
                          <a:r>
                            <a:rPr lang="en-US" dirty="0" smtClean="0"/>
                            <a:t>,</a:t>
                          </a:r>
                          <a:endParaRPr lang="en-US" dirty="0" smtClean="0"/>
                        </a:p>
                        <a:p>
                          <a:pPr algn="ctr"/>
                          <a:r>
                            <a:rPr lang="en-US" dirty="0" smtClean="0"/>
                            <a:t>Start point and goal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𝑖</m:t>
                                  </m:r>
                                </m:sub>
                              </m:sSub>
                            </m:oMath>
                          </a14:m>
                          <a:endParaRPr 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dirty="0" smtClean="0"/>
                            <a:t>Sequential actions </a:t>
                          </a:r>
                          <a14:m>
                            <m:oMath xmlns:m="http://schemas.openxmlformats.org/officeDocument/2006/math">
                              <m:r>
                                <a:rPr lang="el-GR" i="1" smtClean="0">
                                  <a:latin typeface="Cambria Math" panose="02040503050406030204" pitchFamily="18" charset="0"/>
                                </a:rPr>
                                <m:t>𝜋</m:t>
                              </m:r>
                            </m:oMath>
                          </a14:m>
                          <a:r>
                            <a:rPr lang="en-US" dirty="0" smtClean="0"/>
                            <a:t> for each agent</a:t>
                          </a:r>
                          <a:endParaRPr lang="en-US" dirty="0"/>
                        </a:p>
                      </a:txBody>
                      <a:tcPr/>
                    </a:tc>
                    <a:tc>
                      <a:txBody>
                        <a:bodyPr/>
                        <a:lstStyle/>
                        <a:p>
                          <a:r>
                            <a:rPr lang="en-US" dirty="0" smtClean="0"/>
                            <a:t>Makespan</a:t>
                          </a:r>
                          <a14:m>
                            <m:oMath xmlns:m="http://schemas.openxmlformats.org/officeDocument/2006/math">
                              <m:r>
                                <m:rPr>
                                  <m:sty m:val="p"/>
                                </m:rPr>
                                <a:rPr lang="en-US" b="0" i="0" smtClean="0">
                                  <a:latin typeface="Cambria Math" panose="02040503050406030204" pitchFamily="18" charset="0"/>
                                </a:rPr>
                                <m:t>Makespan</m:t>
                              </m:r>
                              <m:d>
                                <m:dPr>
                                  <m:ctrlPr>
                                    <a:rPr lang="en-US" b="0" i="1" smtClean="0">
                                      <a:latin typeface="Cambria Math" panose="02040503050406030204" pitchFamily="18" charset="0"/>
                                    </a:rPr>
                                  </m:ctrlPr>
                                </m:dPr>
                                <m:e>
                                  <m:r>
                                    <a:rPr lang="el-GR" i="1" smtClean="0">
                                      <a:latin typeface="Cambria Math" panose="02040503050406030204" pitchFamily="18" charset="0"/>
                                    </a:rPr>
                                    <m:t>𝜋</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𝑚𝑎𝑥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𝑖</m:t>
                                      </m:r>
                                    </m:sub>
                                  </m:sSub>
                                </m:e>
                              </m:d>
                            </m:oMath>
                          </a14:m>
                          <a:endParaRPr lang="en-US" dirty="0" smtClean="0"/>
                        </a:p>
                        <a:p>
                          <a:endParaRPr lang="en-US" dirty="0" smtClean="0"/>
                        </a:p>
                        <a:p>
                          <a:r>
                            <a:rPr lang="en-US" dirty="0" smtClean="0"/>
                            <a:t>Sum of cost </a:t>
                          </a:r>
                          <a14:m>
                            <m:oMath xmlns:m="http://schemas.openxmlformats.org/officeDocument/2006/math">
                              <m:r>
                                <m:rPr>
                                  <m:sty m:val="p"/>
                                </m:rPr>
                                <a:rPr lang="en-US" b="0" i="0" smtClean="0">
                                  <a:latin typeface="Cambria Math" panose="02040503050406030204" pitchFamily="18" charset="0"/>
                                </a:rPr>
                                <m:t>cost</m:t>
                              </m:r>
                              <m:r>
                                <a:rPr lang="en-US" b="0" i="0" smtClean="0">
                                  <a:latin typeface="Cambria Math" panose="02040503050406030204" pitchFamily="18" charset="0"/>
                                </a:rPr>
                                <m:t>(</m:t>
                              </m:r>
                              <m:r>
                                <a:rPr lang="el-GR" i="1" smtClean="0">
                                  <a:latin typeface="Cambria Math" panose="02040503050406030204" pitchFamily="18" charset="0"/>
                                </a:rPr>
                                <m:t>𝜋</m:t>
                              </m:r>
                              <m:r>
                                <a:rPr lang="en-US" b="0" i="0" smtClean="0">
                                  <a:latin typeface="Cambria Math" panose="02040503050406030204" pitchFamily="18" charset="0"/>
                                </a:rPr>
                                <m:t>)</m:t>
                              </m:r>
                              <m:r>
                                <a:rPr lang="en-US"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𝑖</m:t>
                                          </m:r>
                                        </m:sub>
                                      </m:sSub>
                                    </m:e>
                                  </m:d>
                                </m:e>
                              </m:nary>
                            </m:oMath>
                          </a14:m>
                          <a:endParaRPr lang="en-US" dirty="0"/>
                        </a:p>
                      </a:txBody>
                      <a:tcPr/>
                    </a:tc>
                  </a:tr>
                </a:tbl>
              </a:graphicData>
            </a:graphic>
          </p:graphicFrame>
        </mc:Choice>
        <mc:Fallback xmlns="">
          <p:graphicFrame>
            <p:nvGraphicFramePr>
              <p:cNvPr id="6" name="Table 5"/>
              <p:cNvGraphicFramePr>
                <a:graphicFrameLocks noGrp="true"/>
              </p:cNvGraphicFramePr>
              <p:nvPr/>
            </p:nvGraphicFramePr>
            <p:xfrm>
              <a:off x="505200" y="1588281"/>
              <a:ext cx="5834640" cy="1739075"/>
            </p:xfrm>
            <a:graphic>
              <a:graphicData uri="http://schemas.openxmlformats.org/drawingml/2006/table">
                <a:tbl>
                  <a:tblPr firstRow="true" bandRow="true">
                    <a:tableStyleId>{5FD0F851-EC5A-4D38-B0AD-8093EC10F338}</a:tableStyleId>
                  </a:tblPr>
                  <a:tblGrid>
                    <a:gridCol w="1414380"/>
                    <a:gridCol w="1573612"/>
                    <a:gridCol w="1246514"/>
                    <a:gridCol w="1600134"/>
                  </a:tblGrid>
                  <a:tr h="370840">
                    <a:tc>
                      <a:txBody>
                        <a:bodyPr/>
                        <a:lstStyle/>
                        <a:p>
                          <a:pPr algn="ctr"/>
                          <a:r>
                            <a:rPr lang="en-US" dirty="0" smtClean="0"/>
                            <a:t>Constraints</a:t>
                          </a:r>
                          <a:endParaRPr lang="en-US" dirty="0"/>
                        </a:p>
                      </a:txBody>
                      <a:tcPr/>
                    </a:tc>
                    <a:tc>
                      <a:txBody>
                        <a:bodyPr/>
                        <a:lstStyle/>
                        <a:p>
                          <a:pPr algn="ctr"/>
                          <a:r>
                            <a:rPr lang="en-US" dirty="0" smtClean="0"/>
                            <a:t>Input</a:t>
                          </a:r>
                          <a:endParaRPr lang="en-US" dirty="0"/>
                        </a:p>
                      </a:txBody>
                      <a:tcPr/>
                    </a:tc>
                    <a:tc>
                      <a:txBody>
                        <a:bodyPr/>
                        <a:lstStyle/>
                        <a:p>
                          <a:pPr algn="ctr"/>
                          <a:r>
                            <a:rPr lang="en-US" dirty="0" smtClean="0"/>
                            <a:t>Output</a:t>
                          </a:r>
                          <a:endParaRPr lang="en-US" dirty="0"/>
                        </a:p>
                      </a:txBody>
                      <a:tcPr/>
                    </a:tc>
                    <a:tc>
                      <a:txBody>
                        <a:bodyPr/>
                        <a:lstStyle/>
                        <a:p>
                          <a:pPr algn="ctr"/>
                          <a:r>
                            <a:rPr lang="en-US" dirty="0" smtClean="0"/>
                            <a:t>Objective</a:t>
                          </a:r>
                          <a:r>
                            <a:rPr lang="en-US" baseline="0" dirty="0" smtClean="0"/>
                            <a:t> </a:t>
                          </a:r>
                          <a:r>
                            <a:rPr lang="en-US" baseline="0" dirty="0" err="1" smtClean="0"/>
                            <a:t>func</a:t>
                          </a:r>
                          <a:endParaRPr lang="en-US" dirty="0"/>
                        </a:p>
                      </a:txBody>
                      <a:tcPr/>
                    </a:tc>
                  </a:tr>
                  <a:tr h="1656080">
                    <a:tc>
                      <a:txBody>
                        <a:bodyPr/>
                        <a:lstStyle/>
                        <a:p>
                          <a:pPr algn="ctr"/>
                          <a:r>
                            <a:rPr lang="en-US" dirty="0" smtClean="0"/>
                            <a:t>Discrete time step</a:t>
                          </a:r>
                          <a:endParaRPr lang="en-US" dirty="0" smtClean="0"/>
                        </a:p>
                        <a:p>
                          <a:pPr algn="ctr"/>
                          <a:endParaRPr lang="en-US" dirty="0" smtClean="0"/>
                        </a:p>
                        <a:p>
                          <a:pPr algn="ctr"/>
                          <a:r>
                            <a:rPr lang="en-US" dirty="0" smtClean="0"/>
                            <a:t>Collision avoidance</a:t>
                          </a:r>
                          <a:endParaRPr lang="en-US" dirty="0"/>
                        </a:p>
                      </a:txBody>
                      <a:tcPr/>
                    </a:tc>
                    <a:tc>
                      <a:txBody>
                        <a:bodyPr/>
                        <a:lstStyle/>
                        <a:p>
                          <a:endParaRPr lang="en-US"/>
                        </a:p>
                      </a:txBody>
                      <a:tcPr>
                        <a:blipFill>
                          <a:blip r:embed="rId6"/>
                        </a:blipFill>
                      </a:tcPr>
                    </a:tc>
                    <a:tc>
                      <a:txBody>
                        <a:bodyPr/>
                        <a:lstStyle/>
                        <a:p>
                          <a:endParaRPr lang="en-US"/>
                        </a:p>
                      </a:txBody>
                      <a:tcPr>
                        <a:blipFill>
                          <a:blip r:embed="rId6"/>
                        </a:blipFill>
                      </a:tcPr>
                    </a:tc>
                    <a:tc>
                      <a:txBody>
                        <a:bodyPr/>
                        <a:lstStyle/>
                        <a:p>
                          <a:endParaRPr lang="en-US"/>
                        </a:p>
                      </a:txBody>
                      <a:tcPr>
                        <a:blipFill>
                          <a:blip r:embed="rId6"/>
                        </a:blipFill>
                      </a:tcPr>
                    </a:tc>
                  </a:tr>
                </a:tbl>
              </a:graphicData>
            </a:graphic>
          </p:graphicFrame>
        </mc:Fallback>
      </mc:AlternateContent>
      <p:sp>
        <p:nvSpPr>
          <p:cNvPr id="3" name="TextBox 2"/>
          <p:cNvSpPr txBox="true"/>
          <p:nvPr/>
        </p:nvSpPr>
        <p:spPr>
          <a:xfrm>
            <a:off x="4701758" y="5151492"/>
            <a:ext cx="4442242" cy="707886"/>
          </a:xfrm>
          <a:prstGeom prst="rect">
            <a:avLst/>
          </a:prstGeom>
          <a:noFill/>
        </p:spPr>
        <p:txBody>
          <a:bodyPr wrap="none" rtlCol="0">
            <a:spAutoFit/>
          </a:bodyPr>
          <a:lstStyle/>
          <a:p>
            <a:r>
              <a:rPr lang="en-US" sz="2000" b="1" i="1" dirty="0" smtClean="0"/>
              <a:t>How to combine group information</a:t>
            </a:r>
            <a:endParaRPr lang="en-US" sz="2000" b="1" i="1" dirty="0" smtClean="0"/>
          </a:p>
          <a:p>
            <a:r>
              <a:rPr lang="en-US" sz="2000" b="1" i="1" dirty="0" smtClean="0"/>
              <a:t>with MAPF?</a:t>
            </a:r>
            <a:endParaRPr lang="en-US" sz="2000" b="1" i="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5"/>
          <p:cNvSpPr txBox="true"/>
          <p:nvPr/>
        </p:nvSpPr>
        <p:spPr>
          <a:xfrm>
            <a:off x="353520" y="60961"/>
            <a:ext cx="8466840" cy="931816"/>
          </a:xfrm>
          <a:prstGeom prst="rect">
            <a:avLst/>
          </a:prstGeom>
          <a:noFill/>
          <a:ln>
            <a:noFill/>
          </a:ln>
        </p:spPr>
        <p:txBody>
          <a:bodyPr spcFirstLastPara="1" wrap="square" lIns="0" tIns="0" rIns="0" bIns="0" anchor="b" anchorCtr="false">
            <a:noAutofit/>
          </a:bodyPr>
          <a:lstStyle/>
          <a:p>
            <a:pPr lvl="0"/>
            <a:r>
              <a:rPr lang="en-US" sz="3200" b="1" dirty="0" smtClean="0">
                <a:solidFill>
                  <a:srgbClr val="0B5394"/>
                </a:solidFill>
              </a:rPr>
              <a:t>Option: Path finding </a:t>
            </a:r>
            <a:r>
              <a:rPr lang="en-US" sz="3200" b="1" dirty="0">
                <a:solidFill>
                  <a:srgbClr val="0B5394"/>
                </a:solidFill>
              </a:rPr>
              <a:t>for </a:t>
            </a:r>
            <a:endParaRPr lang="en-US" sz="3200" b="1" dirty="0" smtClean="0">
              <a:solidFill>
                <a:srgbClr val="0B5394"/>
              </a:solidFill>
            </a:endParaRPr>
          </a:p>
          <a:p>
            <a:pPr lvl="0"/>
            <a:r>
              <a:rPr lang="en-US" sz="3200" b="1" dirty="0" smtClean="0">
                <a:solidFill>
                  <a:srgbClr val="0B5394"/>
                </a:solidFill>
              </a:rPr>
              <a:t>coherent </a:t>
            </a:r>
            <a:r>
              <a:rPr lang="en-US" sz="3200" b="1" dirty="0">
                <a:solidFill>
                  <a:srgbClr val="0B5394"/>
                </a:solidFill>
              </a:rPr>
              <a:t>and persistent groups</a:t>
            </a:r>
            <a:endParaRPr sz="3200" b="1" dirty="0">
              <a:solidFill>
                <a:srgbClr val="0B5394"/>
              </a:solidFill>
            </a:endParaRPr>
          </a:p>
        </p:txBody>
      </p:sp>
      <p:sp>
        <p:nvSpPr>
          <p:cNvPr id="181" name="Google Shape;181;p35"/>
          <p:cNvSpPr txBox="true"/>
          <p:nvPr/>
        </p:nvSpPr>
        <p:spPr>
          <a:xfrm>
            <a:off x="352800" y="1083600"/>
            <a:ext cx="4193074" cy="1302549"/>
          </a:xfrm>
          <a:prstGeom prst="rect">
            <a:avLst/>
          </a:prstGeom>
          <a:noFill/>
          <a:ln>
            <a:noFill/>
          </a:ln>
        </p:spPr>
        <p:txBody>
          <a:bodyPr spcFirstLastPara="1" wrap="square" lIns="0" tIns="0" rIns="0" bIns="0" anchor="t" anchorCtr="false">
            <a:noAutofit/>
          </a:bodyPr>
          <a:lstStyle/>
          <a:p>
            <a:pPr lvl="0"/>
            <a:r>
              <a:rPr lang="en-US" sz="1800" dirty="0" smtClean="0"/>
              <a:t>The efficiency of </a:t>
            </a:r>
            <a:r>
              <a:rPr lang="en-US" sz="1800" dirty="0"/>
              <a:t>the group search is determined by three factors: </a:t>
            </a:r>
            <a:r>
              <a:rPr lang="en-US" sz="1800" dirty="0" smtClean="0"/>
              <a:t>path length</a:t>
            </a:r>
            <a:r>
              <a:rPr lang="en-US" sz="1800" dirty="0"/>
              <a:t>, deformation minimization, </a:t>
            </a:r>
            <a:r>
              <a:rPr lang="en-US" sz="1800" dirty="0" smtClean="0"/>
              <a:t>and spitting </a:t>
            </a:r>
            <a:r>
              <a:rPr lang="en-US" sz="1800" dirty="0"/>
              <a:t>minimization</a:t>
            </a:r>
            <a:r>
              <a:rPr lang="en-US" sz="1800" dirty="0" smtClean="0"/>
              <a:t>. </a:t>
            </a:r>
            <a:r>
              <a:rPr lang="en-US" dirty="0" smtClean="0"/>
              <a:t>[T</a:t>
            </a:r>
            <a:r>
              <a:rPr lang="en-US" dirty="0"/>
              <a:t>. </a:t>
            </a:r>
            <a:r>
              <a:rPr lang="en-US" dirty="0" smtClean="0"/>
              <a:t>Huang 2014]</a:t>
            </a:r>
            <a:endParaRPr lang="en-US" dirty="0" smtClean="0"/>
          </a:p>
          <a:p>
            <a:pPr lvl="0"/>
            <a:endParaRPr lang="en-US" sz="2000" dirty="0"/>
          </a:p>
          <a:p>
            <a:pPr lvl="0"/>
            <a:endParaRPr lang="en-US" sz="2000" dirty="0" smtClean="0"/>
          </a:p>
          <a:p>
            <a:pPr lvl="0"/>
            <a:endParaRPr lang="en-US" sz="2000" dirty="0"/>
          </a:p>
          <a:p>
            <a:pPr lvl="0"/>
            <a:endParaRPr lang="en-US" sz="2000" dirty="0" smtClean="0"/>
          </a:p>
          <a:p>
            <a:pPr lvl="0"/>
            <a:endParaRPr lang="en-US" sz="2000" dirty="0"/>
          </a:p>
          <a:p>
            <a:pPr lvl="0"/>
            <a:endParaRPr lang="en-US" sz="2000" dirty="0" smtClean="0"/>
          </a:p>
          <a:p>
            <a:pPr lvl="0"/>
            <a:endParaRPr lang="en-US" sz="2000" dirty="0"/>
          </a:p>
          <a:p>
            <a:pPr lvl="0"/>
            <a:endParaRPr lang="en-US" sz="2000" dirty="0" smtClean="0"/>
          </a:p>
          <a:p>
            <a:pPr lvl="0"/>
            <a:endParaRPr lang="en-US" sz="2000" dirty="0"/>
          </a:p>
          <a:p>
            <a:pPr lvl="0"/>
            <a:endParaRPr lang="en-US" sz="2000" dirty="0" smtClean="0"/>
          </a:p>
          <a:p>
            <a:pPr lvl="0"/>
            <a:endParaRPr lang="en-US" sz="2000" dirty="0"/>
          </a:p>
          <a:p>
            <a:pPr lvl="0"/>
            <a:endParaRPr lang="en-US" sz="2000" dirty="0" smtClean="0"/>
          </a:p>
        </p:txBody>
      </p:sp>
      <p:pic>
        <p:nvPicPr>
          <p:cNvPr id="3" name="Picture 2"/>
          <p:cNvPicPr>
            <a:picLocks noChangeAspect="true"/>
          </p:cNvPicPr>
          <p:nvPr/>
        </p:nvPicPr>
        <p:blipFill>
          <a:blip r:embed="rId1"/>
          <a:stretch>
            <a:fillRect/>
          </a:stretch>
        </p:blipFill>
        <p:spPr>
          <a:xfrm>
            <a:off x="662757" y="2172605"/>
            <a:ext cx="3561743" cy="3210586"/>
          </a:xfrm>
          <a:prstGeom prst="rect">
            <a:avLst/>
          </a:prstGeom>
        </p:spPr>
      </p:pic>
      <p:pic>
        <p:nvPicPr>
          <p:cNvPr id="4" name="Picture 3"/>
          <p:cNvPicPr>
            <a:picLocks noChangeAspect="true"/>
          </p:cNvPicPr>
          <p:nvPr/>
        </p:nvPicPr>
        <p:blipFill rotWithShape="true">
          <a:blip r:embed="rId2"/>
          <a:srcRect t="1794" b="1196"/>
          <a:stretch>
            <a:fillRect/>
          </a:stretch>
        </p:blipFill>
        <p:spPr>
          <a:xfrm>
            <a:off x="4371703" y="1101667"/>
            <a:ext cx="4676503" cy="4281524"/>
          </a:xfrm>
          <a:prstGeom prst="rect">
            <a:avLst/>
          </a:prstGeom>
        </p:spPr>
      </p:pic>
      <p:sp>
        <p:nvSpPr>
          <p:cNvPr id="5" name="TextBox 4"/>
          <p:cNvSpPr txBox="true"/>
          <p:nvPr/>
        </p:nvSpPr>
        <p:spPr>
          <a:xfrm>
            <a:off x="245590" y="5394028"/>
            <a:ext cx="6684843" cy="369332"/>
          </a:xfrm>
          <a:prstGeom prst="rect">
            <a:avLst/>
          </a:prstGeom>
          <a:noFill/>
        </p:spPr>
        <p:txBody>
          <a:bodyPr wrap="none" rtlCol="0">
            <a:spAutoFit/>
          </a:bodyPr>
          <a:lstStyle/>
          <a:p>
            <a:r>
              <a:rPr lang="en-US" sz="1800" dirty="0" smtClean="0"/>
              <a:t>Evaluation </a:t>
            </a:r>
            <a:r>
              <a:rPr lang="en-US" sz="1800" dirty="0"/>
              <a:t>function </a:t>
            </a:r>
            <a:r>
              <a:rPr lang="en-US" sz="1200" dirty="0"/>
              <a:t>(accumulate </a:t>
            </a:r>
            <a:r>
              <a:rPr lang="en-US" sz="1200" dirty="0" smtClean="0"/>
              <a:t>the </a:t>
            </a:r>
            <a:r>
              <a:rPr lang="en-US" sz="1200" dirty="0"/>
              <a:t>respective costs from the initial to the goal state)</a:t>
            </a:r>
            <a:r>
              <a:rPr lang="en-US" sz="1800" dirty="0"/>
              <a:t>:</a:t>
            </a:r>
            <a:endParaRPr lang="en-US" sz="1800" dirty="0"/>
          </a:p>
        </p:txBody>
      </p:sp>
      <p:pic>
        <p:nvPicPr>
          <p:cNvPr id="6" name="Picture 5"/>
          <p:cNvPicPr>
            <a:picLocks noChangeAspect="true"/>
          </p:cNvPicPr>
          <p:nvPr/>
        </p:nvPicPr>
        <p:blipFill>
          <a:blip r:embed="rId3"/>
          <a:stretch>
            <a:fillRect/>
          </a:stretch>
        </p:blipFill>
        <p:spPr>
          <a:xfrm>
            <a:off x="2272251" y="5782346"/>
            <a:ext cx="4137258" cy="38106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8"/>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dirty="0" smtClean="0">
                <a:solidFill>
                  <a:srgbClr val="0B5394"/>
                </a:solidFill>
              </a:rPr>
              <a:t>Workflow</a:t>
            </a:r>
            <a:endParaRPr sz="3200" b="1" dirty="0">
              <a:solidFill>
                <a:srgbClr val="0B5394"/>
              </a:solidFill>
            </a:endParaRPr>
          </a:p>
        </p:txBody>
      </p:sp>
      <p:pic>
        <p:nvPicPr>
          <p:cNvPr id="3" name="Picture 2"/>
          <p:cNvPicPr>
            <a:picLocks noChangeAspect="true"/>
          </p:cNvPicPr>
          <p:nvPr/>
        </p:nvPicPr>
        <p:blipFill>
          <a:blip r:embed="rId1"/>
          <a:stretch>
            <a:fillRect/>
          </a:stretch>
        </p:blipFill>
        <p:spPr>
          <a:xfrm>
            <a:off x="1204915" y="2109107"/>
            <a:ext cx="5439728" cy="2793946"/>
          </a:xfrm>
          <a:prstGeom prst="rect">
            <a:avLst/>
          </a:prstGeom>
          <a:ln w="28575">
            <a:solidFill>
              <a:schemeClr val="bg2">
                <a:lumMod val="20000"/>
                <a:lumOff val="80000"/>
              </a:schemeClr>
            </a:solidFill>
          </a:ln>
        </p:spPr>
      </p:pic>
      <p:sp>
        <p:nvSpPr>
          <p:cNvPr id="4" name="Rectangular Callout 3"/>
          <p:cNvSpPr/>
          <p:nvPr/>
        </p:nvSpPr>
        <p:spPr>
          <a:xfrm>
            <a:off x="1637213" y="1567542"/>
            <a:ext cx="1373477" cy="371747"/>
          </a:xfrm>
          <a:prstGeom prst="wedgeRectCallout">
            <a:avLst>
              <a:gd name="adj1" fmla="val 33696"/>
              <a:gd name="adj2" fmla="val 11098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Dataset</a:t>
            </a:r>
            <a:endParaRPr lang="en-US" dirty="0"/>
          </a:p>
        </p:txBody>
      </p:sp>
      <p:sp>
        <p:nvSpPr>
          <p:cNvPr id="5" name="Rectangular Callout 4"/>
          <p:cNvSpPr/>
          <p:nvPr/>
        </p:nvSpPr>
        <p:spPr>
          <a:xfrm>
            <a:off x="1767841" y="5072870"/>
            <a:ext cx="2055223" cy="457073"/>
          </a:xfrm>
          <a:prstGeom prst="wedgeRectCallout">
            <a:avLst>
              <a:gd name="adj1" fmla="val -14611"/>
              <a:gd name="adj2" fmla="val -122746"/>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Generated trajectories</a:t>
            </a:r>
            <a:endParaRPr lang="en-US" dirty="0">
              <a:solidFill>
                <a:schemeClr val="dk1"/>
              </a:solidFill>
            </a:endParaRPr>
          </a:p>
        </p:txBody>
      </p:sp>
      <p:sp>
        <p:nvSpPr>
          <p:cNvPr id="7" name="Rectangular Callout 6"/>
          <p:cNvSpPr/>
          <p:nvPr/>
        </p:nvSpPr>
        <p:spPr>
          <a:xfrm>
            <a:off x="6923316" y="2996629"/>
            <a:ext cx="1426783" cy="1018902"/>
          </a:xfrm>
          <a:prstGeom prst="wedgeRectCallout">
            <a:avLst>
              <a:gd name="adj1" fmla="val -73141"/>
              <a:gd name="adj2" fmla="val 231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The time needed for all road users to pass through</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9"/>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dirty="0" smtClean="0">
                <a:solidFill>
                  <a:srgbClr val="0B5394"/>
                </a:solidFill>
              </a:rPr>
              <a:t>Datasets</a:t>
            </a:r>
            <a:endParaRPr sz="3200" b="1" dirty="0">
              <a:solidFill>
                <a:srgbClr val="0B5394"/>
              </a:solidFill>
            </a:endParaRPr>
          </a:p>
        </p:txBody>
      </p:sp>
      <p:sp>
        <p:nvSpPr>
          <p:cNvPr id="205" name="Google Shape;205;p39"/>
          <p:cNvSpPr txBox="true"/>
          <p:nvPr/>
        </p:nvSpPr>
        <p:spPr>
          <a:xfrm>
            <a:off x="352800" y="1083600"/>
            <a:ext cx="8466840" cy="5585400"/>
          </a:xfrm>
          <a:prstGeom prst="rect">
            <a:avLst/>
          </a:prstGeom>
          <a:noFill/>
          <a:ln>
            <a:noFill/>
          </a:ln>
        </p:spPr>
        <p:txBody>
          <a:bodyPr spcFirstLastPara="1" wrap="square" lIns="0" tIns="0" rIns="0" bIns="0" anchor="t" anchorCtr="false">
            <a:noAutofit/>
          </a:bodyPr>
          <a:lstStyle/>
          <a:p>
            <a:pPr marL="0" marR="0" lvl="0" indent="0" algn="l" rtl="0">
              <a:spcBef>
                <a:spcPts val="0"/>
              </a:spcBef>
              <a:spcAft>
                <a:spcPts val="0"/>
              </a:spcAft>
              <a:buNone/>
            </a:pPr>
            <a:endParaRPr sz="14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 name="Text Placeholder 2"/>
          <p:cNvSpPr>
            <a:spLocks noGrp="true"/>
          </p:cNvSpPr>
          <p:nvPr>
            <p:ph type="body" idx="1"/>
          </p:nvPr>
        </p:nvSpPr>
        <p:spPr>
          <a:xfrm>
            <a:off x="352800" y="1083600"/>
            <a:ext cx="3809897" cy="5585400"/>
          </a:xfrm>
        </p:spPr>
        <p:txBody>
          <a:bodyPr/>
          <a:lstStyle/>
          <a:p>
            <a:r>
              <a:rPr lang="en-US" sz="2400" b="1" dirty="0" smtClean="0"/>
              <a:t>Test dataset</a:t>
            </a:r>
            <a:endParaRPr lang="en-US" sz="2400" b="1" dirty="0" smtClean="0"/>
          </a:p>
          <a:p>
            <a:endParaRPr lang="en-US" sz="2400" b="1" dirty="0" smtClean="0"/>
          </a:p>
          <a:p>
            <a:pPr marL="228600" indent="0"/>
            <a:r>
              <a:rPr lang="en-US" sz="2000" dirty="0" smtClean="0"/>
              <a:t>1. Hamburg dataset from MODIS project </a:t>
            </a:r>
            <a:r>
              <a:rPr lang="zh-CN" altLang="en-US" sz="2000" dirty="0" smtClean="0"/>
              <a:t>✔</a:t>
            </a:r>
            <a:endParaRPr lang="en-US" sz="2000" dirty="0" smtClean="0"/>
          </a:p>
          <a:p>
            <a:pPr marL="228600" indent="0"/>
            <a:endParaRPr lang="en-US" sz="2000" dirty="0" smtClean="0"/>
          </a:p>
          <a:p>
            <a:pPr marL="228600" indent="0"/>
            <a:r>
              <a:rPr lang="en-US" sz="2000" dirty="0" smtClean="0"/>
              <a:t>2. Data recorded by Mariana</a:t>
            </a:r>
            <a:endParaRPr lang="en-US" sz="2000" dirty="0" smtClean="0"/>
          </a:p>
          <a:p>
            <a:pPr marL="228600" indent="0"/>
            <a:endParaRPr lang="en-US" sz="2000" dirty="0" smtClean="0"/>
          </a:p>
          <a:p>
            <a:pPr marL="228600" indent="0"/>
            <a:r>
              <a:rPr lang="en-US" sz="2000" dirty="0" smtClean="0"/>
              <a:t>3. Vehicle-Crowd Interaction </a:t>
            </a:r>
            <a:r>
              <a:rPr lang="en-US" sz="2000" dirty="0"/>
              <a:t>(VCI) - DUT </a:t>
            </a:r>
            <a:r>
              <a:rPr lang="en-US" sz="2000" dirty="0" smtClean="0"/>
              <a:t>Dataset</a:t>
            </a:r>
            <a:endParaRPr lang="en-US" sz="2000" dirty="0" smtClean="0"/>
          </a:p>
          <a:p>
            <a:pPr marL="228600" indent="0"/>
            <a:endParaRPr lang="en-US" sz="2000" dirty="0" smtClean="0"/>
          </a:p>
          <a:p>
            <a:pPr marL="228600" indent="0"/>
            <a:r>
              <a:rPr lang="en-US" sz="2000" dirty="0" smtClean="0"/>
              <a:t>4. Searching for other datasets…</a:t>
            </a:r>
            <a:endParaRPr lang="en-US" sz="2000" dirty="0"/>
          </a:p>
        </p:txBody>
      </p:sp>
      <p:sp>
        <p:nvSpPr>
          <p:cNvPr id="4" name="Text Placeholder 3"/>
          <p:cNvSpPr>
            <a:spLocks noGrp="true"/>
          </p:cNvSpPr>
          <p:nvPr>
            <p:ph type="body" idx="2"/>
          </p:nvPr>
        </p:nvSpPr>
        <p:spPr/>
        <p:txBody>
          <a:bodyPr/>
          <a:lstStyle/>
          <a:p>
            <a:r>
              <a:rPr lang="en-US" sz="2400" b="1" dirty="0"/>
              <a:t>A</a:t>
            </a:r>
            <a:r>
              <a:rPr lang="en-US" altLang="zh-CN" sz="2400" b="1" dirty="0"/>
              <a:t>cquire own </a:t>
            </a:r>
            <a:r>
              <a:rPr lang="en-US" altLang="zh-CN" sz="2400" b="1" dirty="0" smtClean="0"/>
              <a:t>data </a:t>
            </a:r>
            <a:endParaRPr lang="en-US" altLang="zh-CN" sz="2400" b="1" dirty="0" smtClean="0"/>
          </a:p>
          <a:p>
            <a:endParaRPr lang="en-US" sz="2000" dirty="0"/>
          </a:p>
          <a:p>
            <a:r>
              <a:rPr lang="en-US" sz="2000" dirty="0" smtClean="0"/>
              <a:t>Candidate 1: a junction near Hannover </a:t>
            </a:r>
            <a:r>
              <a:rPr lang="en-US" sz="2000" dirty="0" err="1" smtClean="0"/>
              <a:t>Hbf</a:t>
            </a:r>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C</a:t>
            </a:r>
            <a:r>
              <a:rPr lang="en-US" altLang="zh-CN" sz="2000" dirty="0" smtClean="0"/>
              <a:t>andidate 2: a junction near IKG</a:t>
            </a:r>
            <a:endParaRPr lang="en-US" sz="2000" dirty="0"/>
          </a:p>
        </p:txBody>
      </p:sp>
      <p:pic>
        <p:nvPicPr>
          <p:cNvPr id="5" name="Picture 4"/>
          <p:cNvPicPr>
            <a:picLocks noChangeAspect="true"/>
          </p:cNvPicPr>
          <p:nvPr/>
        </p:nvPicPr>
        <p:blipFill>
          <a:blip r:embed="rId1"/>
          <a:stretch>
            <a:fillRect/>
          </a:stretch>
        </p:blipFill>
        <p:spPr>
          <a:xfrm>
            <a:off x="5567401" y="2493496"/>
            <a:ext cx="1997485" cy="1641709"/>
          </a:xfrm>
          <a:prstGeom prst="rect">
            <a:avLst/>
          </a:prstGeom>
        </p:spPr>
      </p:pic>
      <p:pic>
        <p:nvPicPr>
          <p:cNvPr id="6" name="Picture 5"/>
          <p:cNvPicPr>
            <a:picLocks noChangeAspect="true"/>
          </p:cNvPicPr>
          <p:nvPr/>
        </p:nvPicPr>
        <p:blipFill>
          <a:blip r:embed="rId2"/>
          <a:stretch>
            <a:fillRect/>
          </a:stretch>
        </p:blipFill>
        <p:spPr>
          <a:xfrm>
            <a:off x="5567401" y="4511041"/>
            <a:ext cx="1991639" cy="168783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0"/>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dirty="0" smtClean="0">
                <a:solidFill>
                  <a:srgbClr val="0B5394"/>
                </a:solidFill>
              </a:rPr>
              <a:t>Open</a:t>
            </a:r>
            <a:r>
              <a:rPr lang="en-US" sz="1400" b="0" strike="noStrike" dirty="0" smtClean="0">
                <a:solidFill>
                  <a:srgbClr val="000000"/>
                </a:solidFill>
                <a:latin typeface="Arial" panose="020B0604020202020204"/>
                <a:ea typeface="Arial" panose="020B0604020202020204"/>
                <a:cs typeface="Arial" panose="020B0604020202020204"/>
                <a:sym typeface="Arial" panose="020B0604020202020204"/>
              </a:rPr>
              <a:t> </a:t>
            </a:r>
            <a:r>
              <a:rPr lang="en-US" sz="3200" b="1" dirty="0">
                <a:solidFill>
                  <a:srgbClr val="0B5394"/>
                </a:solidFill>
              </a:rPr>
              <a:t>questions</a:t>
            </a:r>
            <a:endParaRPr sz="1400" b="0" strike="noStrik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1" name="Google Shape;211;p40"/>
          <p:cNvSpPr txBox="true"/>
          <p:nvPr/>
        </p:nvSpPr>
        <p:spPr>
          <a:xfrm>
            <a:off x="352800" y="1532708"/>
            <a:ext cx="8466840" cy="5136291"/>
          </a:xfrm>
          <a:prstGeom prst="rect">
            <a:avLst/>
          </a:prstGeom>
          <a:noFill/>
          <a:ln>
            <a:noFill/>
          </a:ln>
        </p:spPr>
        <p:txBody>
          <a:bodyPr spcFirstLastPara="1" wrap="square" lIns="0" tIns="0" rIns="0" bIns="0" anchor="t" anchorCtr="false">
            <a:noAutofit/>
          </a:bodyPr>
          <a:lstStyle/>
          <a:p>
            <a:pPr marL="457200" lvl="0" indent="-457200">
              <a:buFont typeface="+mj-lt"/>
              <a:buAutoNum type="arabicPeriod"/>
            </a:pPr>
            <a:r>
              <a:rPr lang="en-US" sz="2000" dirty="0"/>
              <a:t>For </a:t>
            </a:r>
            <a:r>
              <a:rPr lang="en-US" sz="2000" dirty="0" smtClean="0"/>
              <a:t>a centralized </a:t>
            </a:r>
            <a:r>
              <a:rPr lang="en-US" sz="2000" dirty="0"/>
              <a:t>system, the rapidly increasing number of agents will cause </a:t>
            </a:r>
            <a:r>
              <a:rPr lang="en-US" sz="2000" dirty="0" smtClean="0"/>
              <a:t>complexity problems. </a:t>
            </a:r>
            <a:r>
              <a:rPr lang="en-US" sz="2000" dirty="0"/>
              <a:t>Is it feasible to use an distributed paradigm for multi-agent path finding in shared space</a:t>
            </a:r>
            <a:r>
              <a:rPr lang="en-US" sz="2000" dirty="0" smtClean="0"/>
              <a:t>?</a:t>
            </a:r>
            <a:endParaRPr lang="en-US" sz="2000" dirty="0" smtClean="0"/>
          </a:p>
          <a:p>
            <a:pPr marL="457200" lvl="0" indent="-457200">
              <a:buFont typeface="+mj-lt"/>
              <a:buAutoNum type="arabicPeriod"/>
            </a:pPr>
            <a:endParaRPr lang="en-US" sz="2000" b="0" strike="noStrike" dirty="0">
              <a:solidFill>
                <a:srgbClr val="000000"/>
              </a:solidFill>
              <a:sym typeface="Arial" panose="020B0604020202020204"/>
            </a:endParaRPr>
          </a:p>
          <a:p>
            <a:pPr marL="457200" lvl="0" indent="-457200">
              <a:buFont typeface="+mj-lt"/>
              <a:buAutoNum type="arabicPeriod"/>
            </a:pPr>
            <a:r>
              <a:rPr lang="en-US" sz="2000" dirty="0" smtClean="0"/>
              <a:t>Shared space has a variety of designs. H</a:t>
            </a:r>
            <a:r>
              <a:rPr lang="en-US" sz="2000" dirty="0"/>
              <a:t>ow to deal with </a:t>
            </a:r>
            <a:r>
              <a:rPr lang="en-US" sz="2000" dirty="0" smtClean="0"/>
              <a:t>the generalization problem?</a:t>
            </a:r>
            <a:endParaRPr sz="2000" b="0" strike="noStrike" dirty="0">
              <a:solidFill>
                <a:srgbClr val="000000"/>
              </a:solidFill>
              <a:sym typeface="Arial" panose="020B0604020202020204"/>
            </a:endParaRPr>
          </a:p>
        </p:txBody>
      </p:sp>
      <p:pic>
        <p:nvPicPr>
          <p:cNvPr id="8194" name="Picture 2" descr="Curiosity is Making People Do Weird Things! | Danielle's Blog"/>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3811441" y="4100853"/>
            <a:ext cx="1317908" cy="13179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1"/>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a:solidFill>
                  <a:srgbClr val="0B5394"/>
                </a:solidFill>
              </a:rPr>
              <a:t>Schedule</a:t>
            </a:r>
            <a:endParaRPr sz="3200" b="1">
              <a:solidFill>
                <a:srgbClr val="0B5394"/>
              </a:solidFill>
            </a:endParaRPr>
          </a:p>
        </p:txBody>
      </p:sp>
      <p:sp>
        <p:nvSpPr>
          <p:cNvPr id="217" name="Google Shape;217;p41"/>
          <p:cNvSpPr txBox="true"/>
          <p:nvPr/>
        </p:nvSpPr>
        <p:spPr>
          <a:xfrm>
            <a:off x="352800" y="1083600"/>
            <a:ext cx="8466840" cy="5585400"/>
          </a:xfrm>
          <a:prstGeom prst="rect">
            <a:avLst/>
          </a:prstGeom>
          <a:noFill/>
          <a:ln>
            <a:noFill/>
          </a:ln>
        </p:spPr>
        <p:txBody>
          <a:bodyPr spcFirstLastPara="1" wrap="square" lIns="0" tIns="0" rIns="0" bIns="0" anchor="t" anchorCtr="false">
            <a:noAutofit/>
          </a:bodyPr>
          <a:lstStyle/>
          <a:p>
            <a:pPr marL="0" marR="0" lvl="0" indent="0" algn="l" rtl="0">
              <a:spcBef>
                <a:spcPts val="0"/>
              </a:spcBef>
              <a:spcAft>
                <a:spcPts val="0"/>
              </a:spcAft>
              <a:buNone/>
            </a:pPr>
            <a:endParaRPr sz="1400" b="0" strike="noStrike">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4" name="Tabelle 4"/>
          <p:cNvGraphicFramePr>
            <a:graphicFrameLocks noGrp="true"/>
          </p:cNvGraphicFramePr>
          <p:nvPr/>
        </p:nvGraphicFramePr>
        <p:xfrm>
          <a:off x="251524" y="980728"/>
          <a:ext cx="8857642" cy="4999943"/>
        </p:xfrm>
        <a:graphic>
          <a:graphicData uri="http://schemas.openxmlformats.org/drawingml/2006/table">
            <a:tbl>
              <a:tblPr firstRow="true" bandRow="true"/>
              <a:tblGrid>
                <a:gridCol w="363014"/>
                <a:gridCol w="363014"/>
                <a:gridCol w="363014"/>
                <a:gridCol w="363014"/>
                <a:gridCol w="363014"/>
                <a:gridCol w="363014"/>
                <a:gridCol w="363014"/>
                <a:gridCol w="363014"/>
                <a:gridCol w="363014"/>
                <a:gridCol w="363014"/>
                <a:gridCol w="363014"/>
                <a:gridCol w="423116"/>
                <a:gridCol w="330095"/>
                <a:gridCol w="363014"/>
                <a:gridCol w="363014"/>
                <a:gridCol w="363015"/>
                <a:gridCol w="358630"/>
                <a:gridCol w="363014"/>
                <a:gridCol w="250943"/>
                <a:gridCol w="116840"/>
                <a:gridCol w="390197"/>
                <a:gridCol w="392224"/>
                <a:gridCol w="444991"/>
                <a:gridCol w="374469"/>
                <a:gridCol w="330926"/>
              </a:tblGrid>
              <a:tr h="378787">
                <a:tc gridSpan="7">
                  <a:txBody>
                    <a:bodyPr/>
                    <a:lstStyle/>
                    <a:p>
                      <a:pPr algn="ctr"/>
                      <a:r>
                        <a:rPr lang="en-US" sz="1400" b="1" i="0" u="none" strike="noStrike" kern="1200" dirty="0" smtClean="0">
                          <a:solidFill>
                            <a:schemeClr val="bg1"/>
                          </a:solidFill>
                          <a:effectLst/>
                          <a:latin typeface="Arial" panose="020B0604020202020204"/>
                          <a:ea typeface="+mn-ea"/>
                          <a:cs typeface="+mn-cs"/>
                        </a:rPr>
                        <a:t>2020</a:t>
                      </a:r>
                      <a:endParaRPr lang="en-US" sz="1400" b="1" i="0" u="none" strike="noStrike" kern="1200" dirty="0">
                        <a:solidFill>
                          <a:schemeClr val="bg1"/>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true">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true">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true">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true">
                  <a:tcPr/>
                </a:tc>
                <a:tc hMerge="true">
                  <a:tcPr/>
                </a:tc>
                <a:tc hMerge="true">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gridSpan="12">
                  <a:txBody>
                    <a:bodyPr/>
                    <a:lstStyle/>
                    <a:p>
                      <a:pPr algn="ctr"/>
                      <a:r>
                        <a:rPr lang="en-US" sz="1400" b="1" i="0" u="none" strike="noStrike" kern="1200" dirty="0" smtClean="0">
                          <a:solidFill>
                            <a:schemeClr val="bg1"/>
                          </a:solidFill>
                          <a:effectLst/>
                          <a:latin typeface="Arial" panose="020B0604020202020204"/>
                          <a:ea typeface="+mn-ea"/>
                          <a:cs typeface="+mn-cs"/>
                        </a:rPr>
                        <a:t>2021</a:t>
                      </a:r>
                      <a:endParaRPr lang="en-US" sz="1400" b="1" i="0" u="none" strike="noStrike" kern="1200" dirty="0">
                        <a:solidFill>
                          <a:schemeClr val="bg1"/>
                        </a:solidFill>
                        <a:effectLst/>
                        <a:latin typeface="Arial" panose="020B0604020202020204"/>
                        <a:ea typeface="+mn-ea"/>
                        <a:cs typeface="+mn-cs"/>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true">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true">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true">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true">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true">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50000"/>
                      </a:schemeClr>
                    </a:solidFill>
                  </a:tcPr>
                </a:tc>
                <a:tc hMerge="true">
                  <a:tcPr/>
                </a:tc>
                <a:tc hMerge="true">
                  <a:tcPr/>
                </a:tc>
                <a:tc hMerge="true">
                  <a:tcPr/>
                </a:tc>
                <a:tc hMerge="true">
                  <a:tcPr/>
                </a:tc>
                <a:tc hMerge="true">
                  <a:tcPr/>
                </a:tc>
                <a:tc hMerge="true">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96F8B"/>
                    </a:solidFill>
                  </a:tcPr>
                </a:tc>
                <a:tc gridSpan="6">
                  <a:txBody>
                    <a:bodyPr/>
                    <a:lstStyle/>
                    <a:p>
                      <a:pPr algn="ctr"/>
                      <a:r>
                        <a:rPr lang="en-US" sz="1400" b="1" i="0" u="none" strike="noStrike" kern="1200" dirty="0" smtClean="0">
                          <a:solidFill>
                            <a:schemeClr val="bg1"/>
                          </a:solidFill>
                          <a:effectLst/>
                          <a:latin typeface="Arial" panose="020B0604020202020204"/>
                          <a:ea typeface="+mn-ea"/>
                          <a:cs typeface="+mn-cs"/>
                        </a:rPr>
                        <a:t>2022</a:t>
                      </a:r>
                      <a:endParaRPr lang="en-US" sz="1400" b="1" i="0" u="none" strike="noStrike" kern="1200" dirty="0">
                        <a:solidFill>
                          <a:schemeClr val="bg1"/>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true">
                  <a:tcPr/>
                </a:tc>
                <a:tc hMerge="true">
                  <a:tcPr/>
                </a:tc>
                <a:tc hMerge="true">
                  <a:tcPr/>
                </a:tc>
                <a:tc hMerge="true">
                  <a:tcPr/>
                </a:tc>
                <a:tc hMerge="true">
                  <a:tcPr/>
                </a:tc>
              </a:tr>
              <a:tr h="299665">
                <a:tc>
                  <a:txBody>
                    <a:bodyPr/>
                    <a:lstStyle/>
                    <a:p>
                      <a:pPr algn="ctr"/>
                      <a:r>
                        <a:rPr lang="en-US" sz="800" b="1" i="0" u="none" strike="noStrike" kern="1200" dirty="0" smtClean="0">
                          <a:solidFill>
                            <a:srgbClr val="000000"/>
                          </a:solidFill>
                          <a:effectLst/>
                          <a:latin typeface="Arial" panose="020B0604020202020204"/>
                          <a:ea typeface="+mn-ea"/>
                          <a:cs typeface="+mn-cs"/>
                        </a:rPr>
                        <a:t>06</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800" b="1" i="0" u="none" strike="noStrike" kern="1200" dirty="0" smtClean="0">
                          <a:solidFill>
                            <a:srgbClr val="000000"/>
                          </a:solidFill>
                          <a:effectLst/>
                          <a:latin typeface="Arial" panose="020B0604020202020204"/>
                          <a:ea typeface="+mn-ea"/>
                          <a:cs typeface="+mn-cs"/>
                        </a:rPr>
                        <a:t>07</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800" b="1" i="0" u="none" strike="noStrike" kern="1200" dirty="0" smtClean="0">
                          <a:solidFill>
                            <a:srgbClr val="000000"/>
                          </a:solidFill>
                          <a:effectLst/>
                          <a:latin typeface="Arial" panose="020B0604020202020204"/>
                          <a:ea typeface="+mn-ea"/>
                          <a:cs typeface="+mn-cs"/>
                        </a:rPr>
                        <a:t>08</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i="0" u="none" strike="noStrike" kern="1200" dirty="0" smtClean="0">
                          <a:solidFill>
                            <a:srgbClr val="000000"/>
                          </a:solidFill>
                          <a:effectLst/>
                          <a:latin typeface="Arial" panose="020B0604020202020204"/>
                          <a:ea typeface="+mn-ea"/>
                          <a:cs typeface="+mn-cs"/>
                        </a:rPr>
                        <a:t>09</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10</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11</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12</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01</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02</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03</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04</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05</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800" b="1" i="0" u="none" strike="noStrike" kern="1200" dirty="0" smtClean="0">
                          <a:solidFill>
                            <a:srgbClr val="000000"/>
                          </a:solidFill>
                          <a:effectLst/>
                          <a:latin typeface="Arial" panose="020B0604020202020204"/>
                          <a:ea typeface="+mn-ea"/>
                          <a:cs typeface="+mn-cs"/>
                        </a:rPr>
                        <a:t>06</a:t>
                      </a:r>
                      <a:endParaRPr lang="en-US" sz="800" b="1" i="0" u="none" strike="noStrike" kern="1200" dirty="0">
                        <a:solidFill>
                          <a:srgbClr val="000000"/>
                        </a:solidFill>
                        <a:effectLst/>
                        <a:latin typeface="Arial" panose="020B0604020202020204"/>
                        <a:ea typeface="+mn-ea"/>
                        <a:cs typeface="+mn-cs"/>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800" b="1" i="0" u="none" strike="noStrike" kern="1200" dirty="0" smtClean="0">
                          <a:solidFill>
                            <a:srgbClr val="000000"/>
                          </a:solidFill>
                          <a:effectLst/>
                          <a:latin typeface="Arial" panose="020B0604020202020204"/>
                          <a:ea typeface="+mn-ea"/>
                          <a:cs typeface="+mn-cs"/>
                        </a:rPr>
                        <a:t>07</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800" b="1" i="0" u="none" strike="noStrike" kern="1200" dirty="0" smtClean="0">
                          <a:solidFill>
                            <a:srgbClr val="000000"/>
                          </a:solidFill>
                          <a:effectLst/>
                          <a:latin typeface="Arial" panose="020B0604020202020204"/>
                          <a:ea typeface="+mn-ea"/>
                          <a:cs typeface="+mn-cs"/>
                        </a:rPr>
                        <a:t>08</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i="0" u="none" strike="noStrike" kern="1200" dirty="0" smtClean="0">
                          <a:solidFill>
                            <a:srgbClr val="000000"/>
                          </a:solidFill>
                          <a:effectLst/>
                          <a:latin typeface="Arial" panose="020B0604020202020204"/>
                          <a:ea typeface="+mn-ea"/>
                          <a:cs typeface="+mn-cs"/>
                        </a:rPr>
                        <a:t>09</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10</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11</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gridSpan="2">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12</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hMerge="true">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01</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02</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03</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04</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algn="ctr" defTabSz="914400" rtl="0" eaLnBrk="1" latinLnBrk="0" hangingPunct="1"/>
                      <a:r>
                        <a:rPr lang="en-US" sz="800" b="1" i="0" u="none" strike="noStrike" kern="1200" dirty="0" smtClean="0">
                          <a:solidFill>
                            <a:srgbClr val="000000"/>
                          </a:solidFill>
                          <a:effectLst/>
                          <a:latin typeface="Arial" panose="020B0604020202020204"/>
                          <a:ea typeface="+mn-ea"/>
                          <a:cs typeface="+mn-cs"/>
                        </a:rPr>
                        <a:t>05</a:t>
                      </a:r>
                      <a:endParaRPr lang="en-US" sz="800" b="1" i="0" u="none" strike="noStrike" kern="1200" dirty="0">
                        <a:solidFill>
                          <a:srgbClr val="000000"/>
                        </a:solidFill>
                        <a:effectLst/>
                        <a:latin typeface="Arial" panose="020B06040202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4321491">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gridSpan="2">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hMerge="true">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r>
            </a:tbl>
          </a:graphicData>
        </a:graphic>
      </p:graphicFrame>
      <p:cxnSp>
        <p:nvCxnSpPr>
          <p:cNvPr id="5" name="Gerade Verbindung 149"/>
          <p:cNvCxnSpPr>
            <a:cxnSpLocks noChangeShapeType="true"/>
          </p:cNvCxnSpPr>
          <p:nvPr/>
        </p:nvCxnSpPr>
        <p:spPr bwMode="auto">
          <a:xfrm>
            <a:off x="1950454" y="1657097"/>
            <a:ext cx="0" cy="4320000"/>
          </a:xfrm>
          <a:prstGeom prst="line">
            <a:avLst/>
          </a:prstGeom>
          <a:noFill/>
          <a:ln w="1905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hteck 80"/>
          <p:cNvSpPr>
            <a:spLocks noChangeArrowheads="true"/>
          </p:cNvSpPr>
          <p:nvPr/>
        </p:nvSpPr>
        <p:spPr bwMode="auto">
          <a:xfrm>
            <a:off x="251520" y="1759679"/>
            <a:ext cx="2186880" cy="288000"/>
          </a:xfrm>
          <a:prstGeom prst="rect">
            <a:avLst/>
          </a:prstGeom>
          <a:solidFill>
            <a:schemeClr val="bg1"/>
          </a:solidFill>
          <a:ln w="9525" algn="ctr">
            <a:solidFill>
              <a:schemeClr val="tx1"/>
            </a:solidFill>
            <a:round/>
          </a:ln>
          <a:effectLst/>
        </p:spPr>
        <p:txBody>
          <a:bodyPr lIns="36000" rIns="36000" anchor="ctr"/>
          <a:lstStyle>
            <a:lvl1pPr defTabSz="675005" eaLnBrk="0" hangingPunct="0">
              <a:spcAft>
                <a:spcPct val="25000"/>
              </a:spcAft>
              <a:defRPr>
                <a:solidFill>
                  <a:schemeClr val="tx1"/>
                </a:solidFill>
                <a:latin typeface="Arial" panose="020B0604020202020204" pitchFamily="34" charset="0"/>
              </a:defRPr>
            </a:lvl1pPr>
            <a:lvl2pPr marL="742950" indent="-285750" defTabSz="675005" eaLnBrk="0" hangingPunct="0">
              <a:spcAft>
                <a:spcPct val="25000"/>
              </a:spcAft>
              <a:buChar char="•"/>
              <a:defRPr>
                <a:solidFill>
                  <a:schemeClr val="tx1"/>
                </a:solidFill>
                <a:latin typeface="Arial" panose="020B0604020202020204" pitchFamily="34" charset="0"/>
              </a:defRPr>
            </a:lvl2pPr>
            <a:lvl3pPr marL="1143000" indent="-228600" defTabSz="675005" eaLnBrk="0" hangingPunct="0">
              <a:spcAft>
                <a:spcPct val="25000"/>
              </a:spcAft>
              <a:buChar char="•"/>
              <a:defRPr>
                <a:solidFill>
                  <a:schemeClr val="tx1"/>
                </a:solidFill>
                <a:latin typeface="Arial" panose="020B0604020202020204" pitchFamily="34" charset="0"/>
              </a:defRPr>
            </a:lvl3pPr>
            <a:lvl4pPr marL="1600200" indent="-228600" defTabSz="675005" eaLnBrk="0" hangingPunct="0">
              <a:spcAft>
                <a:spcPct val="25000"/>
              </a:spcAft>
              <a:buChar char="•"/>
              <a:defRPr>
                <a:solidFill>
                  <a:schemeClr val="tx1"/>
                </a:solidFill>
                <a:latin typeface="Arial" panose="020B0604020202020204" pitchFamily="34" charset="0"/>
              </a:defRPr>
            </a:lvl4pPr>
            <a:lvl5pPr marL="2057400" indent="-228600" defTabSz="675005" eaLnBrk="0" hangingPunct="0">
              <a:spcAft>
                <a:spcPct val="25000"/>
              </a:spcAft>
              <a:buChar char="•"/>
              <a:defRPr>
                <a:solidFill>
                  <a:schemeClr val="tx1"/>
                </a:solidFill>
                <a:latin typeface="Arial" panose="020B0604020202020204" pitchFamily="34" charset="0"/>
              </a:defRPr>
            </a:lvl5pPr>
            <a:lvl6pPr marL="2514600" indent="-228600" defTabSz="675005" eaLnBrk="0" fontAlgn="base" hangingPunct="0">
              <a:spcBef>
                <a:spcPct val="0"/>
              </a:spcBef>
              <a:spcAft>
                <a:spcPct val="25000"/>
              </a:spcAft>
              <a:buChar char="•"/>
              <a:defRPr>
                <a:solidFill>
                  <a:schemeClr val="tx1"/>
                </a:solidFill>
                <a:latin typeface="Arial" panose="020B0604020202020204" pitchFamily="34" charset="0"/>
              </a:defRPr>
            </a:lvl6pPr>
            <a:lvl7pPr marL="2971800" indent="-228600" defTabSz="675005" eaLnBrk="0" fontAlgn="base" hangingPunct="0">
              <a:spcBef>
                <a:spcPct val="0"/>
              </a:spcBef>
              <a:spcAft>
                <a:spcPct val="25000"/>
              </a:spcAft>
              <a:buChar char="•"/>
              <a:defRPr>
                <a:solidFill>
                  <a:schemeClr val="tx1"/>
                </a:solidFill>
                <a:latin typeface="Arial" panose="020B0604020202020204" pitchFamily="34" charset="0"/>
              </a:defRPr>
            </a:lvl7pPr>
            <a:lvl8pPr marL="3429000" indent="-228600" defTabSz="675005" eaLnBrk="0" fontAlgn="base" hangingPunct="0">
              <a:spcBef>
                <a:spcPct val="0"/>
              </a:spcBef>
              <a:spcAft>
                <a:spcPct val="25000"/>
              </a:spcAft>
              <a:buChar char="•"/>
              <a:defRPr>
                <a:solidFill>
                  <a:schemeClr val="tx1"/>
                </a:solidFill>
                <a:latin typeface="Arial" panose="020B0604020202020204" pitchFamily="34" charset="0"/>
              </a:defRPr>
            </a:lvl8pPr>
            <a:lvl9pPr marL="3886200" indent="-228600" defTabSz="675005" eaLnBrk="0" fontAlgn="base" hangingPunct="0">
              <a:spcBef>
                <a:spcPct val="0"/>
              </a:spcBef>
              <a:spcAft>
                <a:spcPct val="25000"/>
              </a:spcAft>
              <a:buChar char="•"/>
              <a:defRPr>
                <a:solidFill>
                  <a:schemeClr val="tx1"/>
                </a:solidFill>
                <a:latin typeface="Arial" panose="020B0604020202020204" pitchFamily="34" charset="0"/>
              </a:defRPr>
            </a:lvl9pPr>
          </a:lstStyle>
          <a:p>
            <a:pPr marL="0" marR="0" lvl="0" indent="0" algn="ctr" defTabSz="675005" eaLnBrk="1" fontAlgn="auto" latinLnBrk="0" hangingPunct="1">
              <a:lnSpc>
                <a:spcPct val="100000"/>
              </a:lnSpc>
              <a:spcBef>
                <a:spcPts val="0"/>
              </a:spcBef>
              <a:spcAft>
                <a:spcPct val="0"/>
              </a:spcAft>
              <a:buClrTx/>
              <a:buSzTx/>
              <a:buFontTx/>
              <a:buNone/>
              <a:defRPr/>
            </a:pPr>
            <a:r>
              <a:rPr lang="en-US" altLang="en-US" sz="1000" dirty="0" smtClean="0"/>
              <a:t>Literature review/research questions</a:t>
            </a:r>
            <a:endParaRPr kumimoji="0" lang="en-US" altLang="en-US" sz="1000" b="0" i="0" u="none" strike="noStrike" kern="0" cap="none" spc="0" normalizeH="0" baseline="0" noProof="0" dirty="0">
              <a:ln>
                <a:noFill/>
              </a:ln>
              <a:effectLst/>
              <a:uLnTx/>
              <a:uFillTx/>
              <a:latin typeface="Arial" panose="020B0604020202020204" pitchFamily="34" charset="0"/>
            </a:endParaRPr>
          </a:p>
        </p:txBody>
      </p:sp>
      <p:sp>
        <p:nvSpPr>
          <p:cNvPr id="7" name="Rechteck 80"/>
          <p:cNvSpPr>
            <a:spLocks noChangeArrowheads="true"/>
          </p:cNvSpPr>
          <p:nvPr/>
        </p:nvSpPr>
        <p:spPr bwMode="auto">
          <a:xfrm>
            <a:off x="2071408" y="2725318"/>
            <a:ext cx="880208" cy="253013"/>
          </a:xfrm>
          <a:prstGeom prst="rect">
            <a:avLst/>
          </a:prstGeom>
          <a:solidFill>
            <a:schemeClr val="bg1"/>
          </a:solidFill>
          <a:ln w="9525" algn="ctr">
            <a:solidFill>
              <a:schemeClr val="tx1"/>
            </a:solidFill>
            <a:round/>
          </a:ln>
          <a:effectLst/>
        </p:spPr>
        <p:txBody>
          <a:bodyPr anchor="ctr"/>
          <a:lstStyle>
            <a:lvl1pPr defTabSz="675005" eaLnBrk="0" hangingPunct="0">
              <a:spcAft>
                <a:spcPct val="25000"/>
              </a:spcAft>
              <a:defRPr>
                <a:solidFill>
                  <a:schemeClr val="tx1"/>
                </a:solidFill>
                <a:latin typeface="Arial" panose="020B0604020202020204" pitchFamily="34" charset="0"/>
              </a:defRPr>
            </a:lvl1pPr>
            <a:lvl2pPr marL="742950" indent="-285750" defTabSz="675005" eaLnBrk="0" hangingPunct="0">
              <a:spcAft>
                <a:spcPct val="25000"/>
              </a:spcAft>
              <a:buChar char="•"/>
              <a:defRPr>
                <a:solidFill>
                  <a:schemeClr val="tx1"/>
                </a:solidFill>
                <a:latin typeface="Arial" panose="020B0604020202020204" pitchFamily="34" charset="0"/>
              </a:defRPr>
            </a:lvl2pPr>
            <a:lvl3pPr marL="1143000" indent="-228600" defTabSz="675005" eaLnBrk="0" hangingPunct="0">
              <a:spcAft>
                <a:spcPct val="25000"/>
              </a:spcAft>
              <a:buChar char="•"/>
              <a:defRPr>
                <a:solidFill>
                  <a:schemeClr val="tx1"/>
                </a:solidFill>
                <a:latin typeface="Arial" panose="020B0604020202020204" pitchFamily="34" charset="0"/>
              </a:defRPr>
            </a:lvl3pPr>
            <a:lvl4pPr marL="1600200" indent="-228600" defTabSz="675005" eaLnBrk="0" hangingPunct="0">
              <a:spcAft>
                <a:spcPct val="25000"/>
              </a:spcAft>
              <a:buChar char="•"/>
              <a:defRPr>
                <a:solidFill>
                  <a:schemeClr val="tx1"/>
                </a:solidFill>
                <a:latin typeface="Arial" panose="020B0604020202020204" pitchFamily="34" charset="0"/>
              </a:defRPr>
            </a:lvl4pPr>
            <a:lvl5pPr marL="2057400" indent="-228600" defTabSz="675005" eaLnBrk="0" hangingPunct="0">
              <a:spcAft>
                <a:spcPct val="25000"/>
              </a:spcAft>
              <a:buChar char="•"/>
              <a:defRPr>
                <a:solidFill>
                  <a:schemeClr val="tx1"/>
                </a:solidFill>
                <a:latin typeface="Arial" panose="020B0604020202020204" pitchFamily="34" charset="0"/>
              </a:defRPr>
            </a:lvl5pPr>
            <a:lvl6pPr marL="2514600" indent="-228600" defTabSz="675005" eaLnBrk="0" fontAlgn="base" hangingPunct="0">
              <a:spcBef>
                <a:spcPct val="0"/>
              </a:spcBef>
              <a:spcAft>
                <a:spcPct val="25000"/>
              </a:spcAft>
              <a:buChar char="•"/>
              <a:defRPr>
                <a:solidFill>
                  <a:schemeClr val="tx1"/>
                </a:solidFill>
                <a:latin typeface="Arial" panose="020B0604020202020204" pitchFamily="34" charset="0"/>
              </a:defRPr>
            </a:lvl6pPr>
            <a:lvl7pPr marL="2971800" indent="-228600" defTabSz="675005" eaLnBrk="0" fontAlgn="base" hangingPunct="0">
              <a:spcBef>
                <a:spcPct val="0"/>
              </a:spcBef>
              <a:spcAft>
                <a:spcPct val="25000"/>
              </a:spcAft>
              <a:buChar char="•"/>
              <a:defRPr>
                <a:solidFill>
                  <a:schemeClr val="tx1"/>
                </a:solidFill>
                <a:latin typeface="Arial" panose="020B0604020202020204" pitchFamily="34" charset="0"/>
              </a:defRPr>
            </a:lvl7pPr>
            <a:lvl8pPr marL="3429000" indent="-228600" defTabSz="675005" eaLnBrk="0" fontAlgn="base" hangingPunct="0">
              <a:spcBef>
                <a:spcPct val="0"/>
              </a:spcBef>
              <a:spcAft>
                <a:spcPct val="25000"/>
              </a:spcAft>
              <a:buChar char="•"/>
              <a:defRPr>
                <a:solidFill>
                  <a:schemeClr val="tx1"/>
                </a:solidFill>
                <a:latin typeface="Arial" panose="020B0604020202020204" pitchFamily="34" charset="0"/>
              </a:defRPr>
            </a:lvl8pPr>
            <a:lvl9pPr marL="3886200" indent="-228600" defTabSz="675005" eaLnBrk="0" fontAlgn="base" hangingPunct="0">
              <a:spcBef>
                <a:spcPct val="0"/>
              </a:spcBef>
              <a:spcAft>
                <a:spcPct val="25000"/>
              </a:spcAft>
              <a:buChar char="•"/>
              <a:defRPr>
                <a:solidFill>
                  <a:schemeClr val="tx1"/>
                </a:solidFill>
                <a:latin typeface="Arial" panose="020B0604020202020204" pitchFamily="34" charset="0"/>
              </a:defRPr>
            </a:lvl9pPr>
          </a:lstStyle>
          <a:p>
            <a:pPr marL="0" marR="0" lvl="0" indent="0" algn="ctr" defTabSz="675005" eaLnBrk="1" fontAlgn="auto" latinLnBrk="0" hangingPunct="1">
              <a:lnSpc>
                <a:spcPct val="100000"/>
              </a:lnSpc>
              <a:spcBef>
                <a:spcPts val="0"/>
              </a:spcBef>
              <a:spcAft>
                <a:spcPct val="0"/>
              </a:spcAft>
              <a:buClrTx/>
              <a:buSzTx/>
              <a:buFontTx/>
              <a:buNone/>
              <a:defRPr/>
            </a:pPr>
            <a:r>
              <a:rPr lang="en-US" altLang="en-US" sz="1000" dirty="0" smtClean="0"/>
              <a:t>Case study</a:t>
            </a:r>
            <a:endParaRPr kumimoji="0" lang="en-US" altLang="en-US" sz="1000" b="0" i="0" u="none" strike="noStrike" kern="0" cap="none" spc="0" normalizeH="0" baseline="0" noProof="0" dirty="0">
              <a:ln>
                <a:noFill/>
              </a:ln>
              <a:effectLst/>
              <a:uLnTx/>
              <a:uFillTx/>
              <a:latin typeface="Arial" panose="020B0604020202020204" pitchFamily="34" charset="0"/>
            </a:endParaRPr>
          </a:p>
        </p:txBody>
      </p:sp>
      <p:sp>
        <p:nvSpPr>
          <p:cNvPr id="8" name="Rechteck 80"/>
          <p:cNvSpPr>
            <a:spLocks noChangeArrowheads="true"/>
          </p:cNvSpPr>
          <p:nvPr/>
        </p:nvSpPr>
        <p:spPr bwMode="auto">
          <a:xfrm>
            <a:off x="2068243" y="3080864"/>
            <a:ext cx="1127797" cy="249805"/>
          </a:xfrm>
          <a:prstGeom prst="rect">
            <a:avLst/>
          </a:prstGeom>
          <a:solidFill>
            <a:schemeClr val="bg1"/>
          </a:solidFill>
          <a:ln w="9525" algn="ctr">
            <a:solidFill>
              <a:schemeClr val="tx1"/>
            </a:solidFill>
            <a:round/>
          </a:ln>
          <a:effectLst/>
        </p:spPr>
        <p:txBody>
          <a:bodyPr lIns="36000" rIns="36000" anchor="ctr"/>
          <a:lstStyle>
            <a:lvl1pPr defTabSz="675005" eaLnBrk="0" hangingPunct="0">
              <a:spcAft>
                <a:spcPct val="25000"/>
              </a:spcAft>
              <a:defRPr>
                <a:solidFill>
                  <a:schemeClr val="tx1"/>
                </a:solidFill>
                <a:latin typeface="Arial" panose="020B0604020202020204" pitchFamily="34" charset="0"/>
              </a:defRPr>
            </a:lvl1pPr>
            <a:lvl2pPr marL="742950" indent="-285750" defTabSz="675005" eaLnBrk="0" hangingPunct="0">
              <a:spcAft>
                <a:spcPct val="25000"/>
              </a:spcAft>
              <a:buChar char="•"/>
              <a:defRPr>
                <a:solidFill>
                  <a:schemeClr val="tx1"/>
                </a:solidFill>
                <a:latin typeface="Arial" panose="020B0604020202020204" pitchFamily="34" charset="0"/>
              </a:defRPr>
            </a:lvl2pPr>
            <a:lvl3pPr marL="1143000" indent="-228600" defTabSz="675005" eaLnBrk="0" hangingPunct="0">
              <a:spcAft>
                <a:spcPct val="25000"/>
              </a:spcAft>
              <a:buChar char="•"/>
              <a:defRPr>
                <a:solidFill>
                  <a:schemeClr val="tx1"/>
                </a:solidFill>
                <a:latin typeface="Arial" panose="020B0604020202020204" pitchFamily="34" charset="0"/>
              </a:defRPr>
            </a:lvl3pPr>
            <a:lvl4pPr marL="1600200" indent="-228600" defTabSz="675005" eaLnBrk="0" hangingPunct="0">
              <a:spcAft>
                <a:spcPct val="25000"/>
              </a:spcAft>
              <a:buChar char="•"/>
              <a:defRPr>
                <a:solidFill>
                  <a:schemeClr val="tx1"/>
                </a:solidFill>
                <a:latin typeface="Arial" panose="020B0604020202020204" pitchFamily="34" charset="0"/>
              </a:defRPr>
            </a:lvl4pPr>
            <a:lvl5pPr marL="2057400" indent="-228600" defTabSz="675005" eaLnBrk="0" hangingPunct="0">
              <a:spcAft>
                <a:spcPct val="25000"/>
              </a:spcAft>
              <a:buChar char="•"/>
              <a:defRPr>
                <a:solidFill>
                  <a:schemeClr val="tx1"/>
                </a:solidFill>
                <a:latin typeface="Arial" panose="020B0604020202020204" pitchFamily="34" charset="0"/>
              </a:defRPr>
            </a:lvl5pPr>
            <a:lvl6pPr marL="2514600" indent="-228600" defTabSz="675005" eaLnBrk="0" fontAlgn="base" hangingPunct="0">
              <a:spcBef>
                <a:spcPct val="0"/>
              </a:spcBef>
              <a:spcAft>
                <a:spcPct val="25000"/>
              </a:spcAft>
              <a:buChar char="•"/>
              <a:defRPr>
                <a:solidFill>
                  <a:schemeClr val="tx1"/>
                </a:solidFill>
                <a:latin typeface="Arial" panose="020B0604020202020204" pitchFamily="34" charset="0"/>
              </a:defRPr>
            </a:lvl6pPr>
            <a:lvl7pPr marL="2971800" indent="-228600" defTabSz="675005" eaLnBrk="0" fontAlgn="base" hangingPunct="0">
              <a:spcBef>
                <a:spcPct val="0"/>
              </a:spcBef>
              <a:spcAft>
                <a:spcPct val="25000"/>
              </a:spcAft>
              <a:buChar char="•"/>
              <a:defRPr>
                <a:solidFill>
                  <a:schemeClr val="tx1"/>
                </a:solidFill>
                <a:latin typeface="Arial" panose="020B0604020202020204" pitchFamily="34" charset="0"/>
              </a:defRPr>
            </a:lvl7pPr>
            <a:lvl8pPr marL="3429000" indent="-228600" defTabSz="675005" eaLnBrk="0" fontAlgn="base" hangingPunct="0">
              <a:spcBef>
                <a:spcPct val="0"/>
              </a:spcBef>
              <a:spcAft>
                <a:spcPct val="25000"/>
              </a:spcAft>
              <a:buChar char="•"/>
              <a:defRPr>
                <a:solidFill>
                  <a:schemeClr val="tx1"/>
                </a:solidFill>
                <a:latin typeface="Arial" panose="020B0604020202020204" pitchFamily="34" charset="0"/>
              </a:defRPr>
            </a:lvl8pPr>
            <a:lvl9pPr marL="3886200" indent="-228600" defTabSz="675005" eaLnBrk="0" fontAlgn="base" hangingPunct="0">
              <a:spcBef>
                <a:spcPct val="0"/>
              </a:spcBef>
              <a:spcAft>
                <a:spcPct val="25000"/>
              </a:spcAft>
              <a:buChar char="•"/>
              <a:defRPr>
                <a:solidFill>
                  <a:schemeClr val="tx1"/>
                </a:solidFill>
                <a:latin typeface="Arial" panose="020B0604020202020204" pitchFamily="34" charset="0"/>
              </a:defRPr>
            </a:lvl9pPr>
          </a:lstStyle>
          <a:p>
            <a:pPr marL="0" marR="0" lvl="0" indent="0" algn="ctr" defTabSz="675005" eaLnBrk="1" fontAlgn="auto" latinLnBrk="0" hangingPunct="1">
              <a:lnSpc>
                <a:spcPct val="100000"/>
              </a:lnSpc>
              <a:spcBef>
                <a:spcPts val="0"/>
              </a:spcBef>
              <a:spcAft>
                <a:spcPct val="0"/>
              </a:spcAft>
              <a:buClrTx/>
              <a:buSzTx/>
              <a:buFontTx/>
              <a:buNone/>
              <a:defRPr/>
            </a:pPr>
            <a:r>
              <a:rPr lang="en-US" altLang="en-US" sz="1000" dirty="0" smtClean="0"/>
              <a:t>Knowledge study</a:t>
            </a:r>
            <a:endParaRPr kumimoji="0" lang="en-US" altLang="en-US" sz="1000" b="0" i="0" u="none" strike="noStrike" kern="0" cap="none" spc="0" normalizeH="0" baseline="0" noProof="0" dirty="0">
              <a:ln>
                <a:noFill/>
              </a:ln>
              <a:effectLst/>
              <a:uLnTx/>
              <a:uFillTx/>
              <a:latin typeface="Arial" panose="020B0604020202020204" pitchFamily="34" charset="0"/>
            </a:endParaRPr>
          </a:p>
        </p:txBody>
      </p:sp>
      <p:sp>
        <p:nvSpPr>
          <p:cNvPr id="10" name="Rechteck 80"/>
          <p:cNvSpPr>
            <a:spLocks noChangeArrowheads="true"/>
          </p:cNvSpPr>
          <p:nvPr/>
        </p:nvSpPr>
        <p:spPr bwMode="auto">
          <a:xfrm>
            <a:off x="3331143" y="3684420"/>
            <a:ext cx="724804" cy="584110"/>
          </a:xfrm>
          <a:prstGeom prst="rect">
            <a:avLst/>
          </a:prstGeom>
          <a:solidFill>
            <a:schemeClr val="bg1"/>
          </a:solidFill>
          <a:ln w="9525" algn="ctr">
            <a:solidFill>
              <a:schemeClr val="tx1"/>
            </a:solidFill>
            <a:round/>
          </a:ln>
          <a:effectLst/>
        </p:spPr>
        <p:txBody>
          <a:bodyPr lIns="36000" rIns="36000" anchor="ctr"/>
          <a:lstStyle>
            <a:lvl1pPr defTabSz="675005" eaLnBrk="0" hangingPunct="0">
              <a:spcAft>
                <a:spcPct val="25000"/>
              </a:spcAft>
              <a:defRPr>
                <a:solidFill>
                  <a:schemeClr val="tx1"/>
                </a:solidFill>
                <a:latin typeface="Arial" panose="020B0604020202020204" pitchFamily="34" charset="0"/>
              </a:defRPr>
            </a:lvl1pPr>
            <a:lvl2pPr marL="742950" indent="-285750" defTabSz="675005" eaLnBrk="0" hangingPunct="0">
              <a:spcAft>
                <a:spcPct val="25000"/>
              </a:spcAft>
              <a:buChar char="•"/>
              <a:defRPr>
                <a:solidFill>
                  <a:schemeClr val="tx1"/>
                </a:solidFill>
                <a:latin typeface="Arial" panose="020B0604020202020204" pitchFamily="34" charset="0"/>
              </a:defRPr>
            </a:lvl2pPr>
            <a:lvl3pPr marL="1143000" indent="-228600" defTabSz="675005" eaLnBrk="0" hangingPunct="0">
              <a:spcAft>
                <a:spcPct val="25000"/>
              </a:spcAft>
              <a:buChar char="•"/>
              <a:defRPr>
                <a:solidFill>
                  <a:schemeClr val="tx1"/>
                </a:solidFill>
                <a:latin typeface="Arial" panose="020B0604020202020204" pitchFamily="34" charset="0"/>
              </a:defRPr>
            </a:lvl3pPr>
            <a:lvl4pPr marL="1600200" indent="-228600" defTabSz="675005" eaLnBrk="0" hangingPunct="0">
              <a:spcAft>
                <a:spcPct val="25000"/>
              </a:spcAft>
              <a:buChar char="•"/>
              <a:defRPr>
                <a:solidFill>
                  <a:schemeClr val="tx1"/>
                </a:solidFill>
                <a:latin typeface="Arial" panose="020B0604020202020204" pitchFamily="34" charset="0"/>
              </a:defRPr>
            </a:lvl4pPr>
            <a:lvl5pPr marL="2057400" indent="-228600" defTabSz="675005" eaLnBrk="0" hangingPunct="0">
              <a:spcAft>
                <a:spcPct val="25000"/>
              </a:spcAft>
              <a:buChar char="•"/>
              <a:defRPr>
                <a:solidFill>
                  <a:schemeClr val="tx1"/>
                </a:solidFill>
                <a:latin typeface="Arial" panose="020B0604020202020204" pitchFamily="34" charset="0"/>
              </a:defRPr>
            </a:lvl5pPr>
            <a:lvl6pPr marL="2514600" indent="-228600" defTabSz="675005" eaLnBrk="0" fontAlgn="base" hangingPunct="0">
              <a:spcBef>
                <a:spcPct val="0"/>
              </a:spcBef>
              <a:spcAft>
                <a:spcPct val="25000"/>
              </a:spcAft>
              <a:buChar char="•"/>
              <a:defRPr>
                <a:solidFill>
                  <a:schemeClr val="tx1"/>
                </a:solidFill>
                <a:latin typeface="Arial" panose="020B0604020202020204" pitchFamily="34" charset="0"/>
              </a:defRPr>
            </a:lvl6pPr>
            <a:lvl7pPr marL="2971800" indent="-228600" defTabSz="675005" eaLnBrk="0" fontAlgn="base" hangingPunct="0">
              <a:spcBef>
                <a:spcPct val="0"/>
              </a:spcBef>
              <a:spcAft>
                <a:spcPct val="25000"/>
              </a:spcAft>
              <a:buChar char="•"/>
              <a:defRPr>
                <a:solidFill>
                  <a:schemeClr val="tx1"/>
                </a:solidFill>
                <a:latin typeface="Arial" panose="020B0604020202020204" pitchFamily="34" charset="0"/>
              </a:defRPr>
            </a:lvl7pPr>
            <a:lvl8pPr marL="3429000" indent="-228600" defTabSz="675005" eaLnBrk="0" fontAlgn="base" hangingPunct="0">
              <a:spcBef>
                <a:spcPct val="0"/>
              </a:spcBef>
              <a:spcAft>
                <a:spcPct val="25000"/>
              </a:spcAft>
              <a:buChar char="•"/>
              <a:defRPr>
                <a:solidFill>
                  <a:schemeClr val="tx1"/>
                </a:solidFill>
                <a:latin typeface="Arial" panose="020B0604020202020204" pitchFamily="34" charset="0"/>
              </a:defRPr>
            </a:lvl8pPr>
            <a:lvl9pPr marL="3886200" indent="-228600" defTabSz="675005" eaLnBrk="0" fontAlgn="base" hangingPunct="0">
              <a:spcBef>
                <a:spcPct val="0"/>
              </a:spcBef>
              <a:spcAft>
                <a:spcPct val="25000"/>
              </a:spcAft>
              <a:buChar char="•"/>
              <a:defRPr>
                <a:solidFill>
                  <a:schemeClr val="tx1"/>
                </a:solidFill>
                <a:latin typeface="Arial" panose="020B0604020202020204" pitchFamily="34" charset="0"/>
              </a:defRPr>
            </a:lvl9pPr>
          </a:lstStyle>
          <a:p>
            <a:pPr marL="0" marR="0" lvl="0" indent="0" algn="ctr" defTabSz="675005" eaLnBrk="1" fontAlgn="auto" latinLnBrk="0" hangingPunct="1">
              <a:lnSpc>
                <a:spcPct val="100000"/>
              </a:lnSpc>
              <a:spcBef>
                <a:spcPts val="0"/>
              </a:spcBef>
              <a:spcAft>
                <a:spcPct val="0"/>
              </a:spcAft>
              <a:buClrTx/>
              <a:buSzTx/>
              <a:buFontTx/>
              <a:buNone/>
              <a:defRPr/>
            </a:pPr>
            <a:r>
              <a:rPr kumimoji="0" lang="en-US" altLang="en-US" sz="1000" b="0" i="0" u="none" strike="noStrike" kern="0" cap="none" spc="0" normalizeH="0" baseline="0" noProof="0" dirty="0" smtClean="0">
                <a:ln>
                  <a:noFill/>
                </a:ln>
                <a:effectLst/>
                <a:uLnTx/>
                <a:uFillTx/>
                <a:latin typeface="Arial" panose="020B0604020202020204" pitchFamily="34" charset="0"/>
              </a:rPr>
              <a:t>Data</a:t>
            </a:r>
            <a:r>
              <a:rPr kumimoji="0" lang="en-US" altLang="en-US" sz="1000" b="0" i="0" u="none" strike="noStrike" kern="0" cap="none" spc="0" normalizeH="0" noProof="0" dirty="0" smtClean="0">
                <a:ln>
                  <a:noFill/>
                </a:ln>
                <a:effectLst/>
                <a:uLnTx/>
                <a:uFillTx/>
                <a:latin typeface="Arial" panose="020B0604020202020204" pitchFamily="34" charset="0"/>
              </a:rPr>
              <a:t> acquisition (if need)</a:t>
            </a:r>
            <a:endParaRPr kumimoji="0" lang="en-US" altLang="en-US" sz="1000" b="0" i="0" u="none" strike="noStrike" kern="0" cap="none" spc="0" normalizeH="0" baseline="0" noProof="0" dirty="0">
              <a:ln>
                <a:noFill/>
              </a:ln>
              <a:effectLst/>
              <a:uLnTx/>
              <a:uFillTx/>
              <a:latin typeface="Arial" panose="020B0604020202020204" pitchFamily="34" charset="0"/>
            </a:endParaRPr>
          </a:p>
        </p:txBody>
      </p:sp>
      <p:sp>
        <p:nvSpPr>
          <p:cNvPr id="11" name="Rechteck 80"/>
          <p:cNvSpPr>
            <a:spLocks noChangeArrowheads="true"/>
          </p:cNvSpPr>
          <p:nvPr/>
        </p:nvSpPr>
        <p:spPr bwMode="auto">
          <a:xfrm>
            <a:off x="4055946" y="4374348"/>
            <a:ext cx="1404327" cy="256898"/>
          </a:xfrm>
          <a:prstGeom prst="rect">
            <a:avLst/>
          </a:prstGeom>
          <a:solidFill>
            <a:schemeClr val="bg1"/>
          </a:solidFill>
          <a:ln w="9525" algn="ctr">
            <a:solidFill>
              <a:schemeClr val="tx1"/>
            </a:solidFill>
            <a:round/>
          </a:ln>
          <a:effectLst/>
        </p:spPr>
        <p:txBody>
          <a:bodyPr lIns="36000" rIns="36000" anchor="ctr"/>
          <a:lstStyle>
            <a:lvl1pPr defTabSz="675005" eaLnBrk="0" hangingPunct="0">
              <a:spcAft>
                <a:spcPct val="25000"/>
              </a:spcAft>
              <a:defRPr>
                <a:solidFill>
                  <a:schemeClr val="tx1"/>
                </a:solidFill>
                <a:latin typeface="Arial" panose="020B0604020202020204" pitchFamily="34" charset="0"/>
              </a:defRPr>
            </a:lvl1pPr>
            <a:lvl2pPr marL="742950" indent="-285750" defTabSz="675005" eaLnBrk="0" hangingPunct="0">
              <a:spcAft>
                <a:spcPct val="25000"/>
              </a:spcAft>
              <a:buChar char="•"/>
              <a:defRPr>
                <a:solidFill>
                  <a:schemeClr val="tx1"/>
                </a:solidFill>
                <a:latin typeface="Arial" panose="020B0604020202020204" pitchFamily="34" charset="0"/>
              </a:defRPr>
            </a:lvl2pPr>
            <a:lvl3pPr marL="1143000" indent="-228600" defTabSz="675005" eaLnBrk="0" hangingPunct="0">
              <a:spcAft>
                <a:spcPct val="25000"/>
              </a:spcAft>
              <a:buChar char="•"/>
              <a:defRPr>
                <a:solidFill>
                  <a:schemeClr val="tx1"/>
                </a:solidFill>
                <a:latin typeface="Arial" panose="020B0604020202020204" pitchFamily="34" charset="0"/>
              </a:defRPr>
            </a:lvl3pPr>
            <a:lvl4pPr marL="1600200" indent="-228600" defTabSz="675005" eaLnBrk="0" hangingPunct="0">
              <a:spcAft>
                <a:spcPct val="25000"/>
              </a:spcAft>
              <a:buChar char="•"/>
              <a:defRPr>
                <a:solidFill>
                  <a:schemeClr val="tx1"/>
                </a:solidFill>
                <a:latin typeface="Arial" panose="020B0604020202020204" pitchFamily="34" charset="0"/>
              </a:defRPr>
            </a:lvl4pPr>
            <a:lvl5pPr marL="2057400" indent="-228600" defTabSz="675005" eaLnBrk="0" hangingPunct="0">
              <a:spcAft>
                <a:spcPct val="25000"/>
              </a:spcAft>
              <a:buChar char="•"/>
              <a:defRPr>
                <a:solidFill>
                  <a:schemeClr val="tx1"/>
                </a:solidFill>
                <a:latin typeface="Arial" panose="020B0604020202020204" pitchFamily="34" charset="0"/>
              </a:defRPr>
            </a:lvl5pPr>
            <a:lvl6pPr marL="2514600" indent="-228600" defTabSz="675005" eaLnBrk="0" fontAlgn="base" hangingPunct="0">
              <a:spcBef>
                <a:spcPct val="0"/>
              </a:spcBef>
              <a:spcAft>
                <a:spcPct val="25000"/>
              </a:spcAft>
              <a:buChar char="•"/>
              <a:defRPr>
                <a:solidFill>
                  <a:schemeClr val="tx1"/>
                </a:solidFill>
                <a:latin typeface="Arial" panose="020B0604020202020204" pitchFamily="34" charset="0"/>
              </a:defRPr>
            </a:lvl6pPr>
            <a:lvl7pPr marL="2971800" indent="-228600" defTabSz="675005" eaLnBrk="0" fontAlgn="base" hangingPunct="0">
              <a:spcBef>
                <a:spcPct val="0"/>
              </a:spcBef>
              <a:spcAft>
                <a:spcPct val="25000"/>
              </a:spcAft>
              <a:buChar char="•"/>
              <a:defRPr>
                <a:solidFill>
                  <a:schemeClr val="tx1"/>
                </a:solidFill>
                <a:latin typeface="Arial" panose="020B0604020202020204" pitchFamily="34" charset="0"/>
              </a:defRPr>
            </a:lvl7pPr>
            <a:lvl8pPr marL="3429000" indent="-228600" defTabSz="675005" eaLnBrk="0" fontAlgn="base" hangingPunct="0">
              <a:spcBef>
                <a:spcPct val="0"/>
              </a:spcBef>
              <a:spcAft>
                <a:spcPct val="25000"/>
              </a:spcAft>
              <a:buChar char="•"/>
              <a:defRPr>
                <a:solidFill>
                  <a:schemeClr val="tx1"/>
                </a:solidFill>
                <a:latin typeface="Arial" panose="020B0604020202020204" pitchFamily="34" charset="0"/>
              </a:defRPr>
            </a:lvl8pPr>
            <a:lvl9pPr marL="3886200" indent="-228600" defTabSz="675005" eaLnBrk="0" fontAlgn="base" hangingPunct="0">
              <a:spcBef>
                <a:spcPct val="0"/>
              </a:spcBef>
              <a:spcAft>
                <a:spcPct val="25000"/>
              </a:spcAft>
              <a:buChar char="•"/>
              <a:defRPr>
                <a:solidFill>
                  <a:schemeClr val="tx1"/>
                </a:solidFill>
                <a:latin typeface="Arial" panose="020B0604020202020204" pitchFamily="34" charset="0"/>
              </a:defRPr>
            </a:lvl9pPr>
          </a:lstStyle>
          <a:p>
            <a:pPr marL="0" marR="0" lvl="0" indent="0" algn="ctr" defTabSz="675005" eaLnBrk="1" fontAlgn="auto" latinLnBrk="0" hangingPunct="1">
              <a:lnSpc>
                <a:spcPct val="100000"/>
              </a:lnSpc>
              <a:spcBef>
                <a:spcPts val="0"/>
              </a:spcBef>
              <a:spcAft>
                <a:spcPct val="0"/>
              </a:spcAft>
              <a:buClrTx/>
              <a:buSzTx/>
              <a:buFontTx/>
              <a:buNone/>
              <a:defRPr/>
            </a:pPr>
            <a:r>
              <a:rPr lang="en-US" altLang="en-US" sz="1000" dirty="0" smtClean="0"/>
              <a:t>Algorithm development</a:t>
            </a:r>
            <a:r>
              <a:rPr kumimoji="0" lang="en-US" altLang="en-US" sz="1000" b="0" i="0" u="none" strike="noStrike" kern="0" cap="none" spc="0" normalizeH="0" baseline="0" noProof="0" dirty="0" smtClean="0">
                <a:ln>
                  <a:noFill/>
                </a:ln>
                <a:effectLst/>
                <a:uLnTx/>
                <a:uFillTx/>
                <a:latin typeface="Arial" panose="020B0604020202020204" pitchFamily="34" charset="0"/>
              </a:rPr>
              <a:t> </a:t>
            </a:r>
            <a:endParaRPr kumimoji="0" lang="en-US" altLang="en-US" sz="1000" b="0" i="0" u="none" strike="noStrike" kern="0" cap="none" spc="0" normalizeH="0" baseline="0" noProof="0" dirty="0">
              <a:ln>
                <a:noFill/>
              </a:ln>
              <a:effectLst/>
              <a:uLnTx/>
              <a:uFillTx/>
              <a:latin typeface="Arial" panose="020B0604020202020204" pitchFamily="34" charset="0"/>
            </a:endParaRPr>
          </a:p>
        </p:txBody>
      </p:sp>
      <p:sp>
        <p:nvSpPr>
          <p:cNvPr id="16" name="Textfeld 45"/>
          <p:cNvSpPr txBox="true"/>
          <p:nvPr/>
        </p:nvSpPr>
        <p:spPr>
          <a:xfrm>
            <a:off x="3384695" y="3374191"/>
            <a:ext cx="1781257" cy="246221"/>
          </a:xfrm>
          <a:prstGeom prst="rect">
            <a:avLst/>
          </a:prstGeom>
          <a:noFill/>
        </p:spPr>
        <p:txBody>
          <a:bodyPr wrap="none" rtlCol="0">
            <a:spAutoFit/>
          </a:bodyPr>
          <a:lstStyle/>
          <a:p>
            <a:r>
              <a:rPr lang="en-US" sz="1000" dirty="0"/>
              <a:t>A</a:t>
            </a:r>
            <a:r>
              <a:rPr lang="en-US" sz="1000" dirty="0" smtClean="0"/>
              <a:t>bstract submission, ISPRS</a:t>
            </a:r>
            <a:endParaRPr lang="en-US" sz="1000" dirty="0"/>
          </a:p>
        </p:txBody>
      </p:sp>
      <p:sp>
        <p:nvSpPr>
          <p:cNvPr id="17" name="Raute 46"/>
          <p:cNvSpPr>
            <a:spLocks noChangeAspect="true"/>
          </p:cNvSpPr>
          <p:nvPr/>
        </p:nvSpPr>
        <p:spPr>
          <a:xfrm>
            <a:off x="3241143" y="3398602"/>
            <a:ext cx="180000" cy="180000"/>
          </a:xfrm>
          <a:prstGeom prst="diamond">
            <a:avLst/>
          </a:prstGeom>
          <a:solidFill>
            <a:schemeClr val="tx1">
              <a:lumMod val="65000"/>
              <a:lumOff val="35000"/>
            </a:schemeClr>
          </a:solidFill>
          <a:ln w="952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smtClean="0"/>
          </a:p>
        </p:txBody>
      </p:sp>
      <p:sp>
        <p:nvSpPr>
          <p:cNvPr id="18" name="Rechteck 80"/>
          <p:cNvSpPr>
            <a:spLocks noChangeArrowheads="true"/>
          </p:cNvSpPr>
          <p:nvPr/>
        </p:nvSpPr>
        <p:spPr bwMode="auto">
          <a:xfrm>
            <a:off x="7143580" y="5596596"/>
            <a:ext cx="1965586" cy="288000"/>
          </a:xfrm>
          <a:prstGeom prst="rect">
            <a:avLst/>
          </a:prstGeom>
          <a:solidFill>
            <a:schemeClr val="bg1"/>
          </a:solidFill>
          <a:ln w="9525" algn="ctr">
            <a:solidFill>
              <a:schemeClr val="tx1"/>
            </a:solidFill>
            <a:round/>
          </a:ln>
          <a:effectLst/>
        </p:spPr>
        <p:txBody>
          <a:bodyPr lIns="36000" rIns="36000" anchor="ctr"/>
          <a:lstStyle>
            <a:lvl1pPr defTabSz="675005" eaLnBrk="0" hangingPunct="0">
              <a:spcAft>
                <a:spcPct val="25000"/>
              </a:spcAft>
              <a:defRPr>
                <a:solidFill>
                  <a:schemeClr val="tx1"/>
                </a:solidFill>
                <a:latin typeface="Arial" panose="020B0604020202020204" pitchFamily="34" charset="0"/>
              </a:defRPr>
            </a:lvl1pPr>
            <a:lvl2pPr marL="742950" indent="-285750" defTabSz="675005" eaLnBrk="0" hangingPunct="0">
              <a:spcAft>
                <a:spcPct val="25000"/>
              </a:spcAft>
              <a:buChar char="•"/>
              <a:defRPr>
                <a:solidFill>
                  <a:schemeClr val="tx1"/>
                </a:solidFill>
                <a:latin typeface="Arial" panose="020B0604020202020204" pitchFamily="34" charset="0"/>
              </a:defRPr>
            </a:lvl2pPr>
            <a:lvl3pPr marL="1143000" indent="-228600" defTabSz="675005" eaLnBrk="0" hangingPunct="0">
              <a:spcAft>
                <a:spcPct val="25000"/>
              </a:spcAft>
              <a:buChar char="•"/>
              <a:defRPr>
                <a:solidFill>
                  <a:schemeClr val="tx1"/>
                </a:solidFill>
                <a:latin typeface="Arial" panose="020B0604020202020204" pitchFamily="34" charset="0"/>
              </a:defRPr>
            </a:lvl3pPr>
            <a:lvl4pPr marL="1600200" indent="-228600" defTabSz="675005" eaLnBrk="0" hangingPunct="0">
              <a:spcAft>
                <a:spcPct val="25000"/>
              </a:spcAft>
              <a:buChar char="•"/>
              <a:defRPr>
                <a:solidFill>
                  <a:schemeClr val="tx1"/>
                </a:solidFill>
                <a:latin typeface="Arial" panose="020B0604020202020204" pitchFamily="34" charset="0"/>
              </a:defRPr>
            </a:lvl4pPr>
            <a:lvl5pPr marL="2057400" indent="-228600" defTabSz="675005" eaLnBrk="0" hangingPunct="0">
              <a:spcAft>
                <a:spcPct val="25000"/>
              </a:spcAft>
              <a:buChar char="•"/>
              <a:defRPr>
                <a:solidFill>
                  <a:schemeClr val="tx1"/>
                </a:solidFill>
                <a:latin typeface="Arial" panose="020B0604020202020204" pitchFamily="34" charset="0"/>
              </a:defRPr>
            </a:lvl5pPr>
            <a:lvl6pPr marL="2514600" indent="-228600" defTabSz="675005" eaLnBrk="0" fontAlgn="base" hangingPunct="0">
              <a:spcBef>
                <a:spcPct val="0"/>
              </a:spcBef>
              <a:spcAft>
                <a:spcPct val="25000"/>
              </a:spcAft>
              <a:buChar char="•"/>
              <a:defRPr>
                <a:solidFill>
                  <a:schemeClr val="tx1"/>
                </a:solidFill>
                <a:latin typeface="Arial" panose="020B0604020202020204" pitchFamily="34" charset="0"/>
              </a:defRPr>
            </a:lvl6pPr>
            <a:lvl7pPr marL="2971800" indent="-228600" defTabSz="675005" eaLnBrk="0" fontAlgn="base" hangingPunct="0">
              <a:spcBef>
                <a:spcPct val="0"/>
              </a:spcBef>
              <a:spcAft>
                <a:spcPct val="25000"/>
              </a:spcAft>
              <a:buChar char="•"/>
              <a:defRPr>
                <a:solidFill>
                  <a:schemeClr val="tx1"/>
                </a:solidFill>
                <a:latin typeface="Arial" panose="020B0604020202020204" pitchFamily="34" charset="0"/>
              </a:defRPr>
            </a:lvl7pPr>
            <a:lvl8pPr marL="3429000" indent="-228600" defTabSz="675005" eaLnBrk="0" fontAlgn="base" hangingPunct="0">
              <a:spcBef>
                <a:spcPct val="0"/>
              </a:spcBef>
              <a:spcAft>
                <a:spcPct val="25000"/>
              </a:spcAft>
              <a:buChar char="•"/>
              <a:defRPr>
                <a:solidFill>
                  <a:schemeClr val="tx1"/>
                </a:solidFill>
                <a:latin typeface="Arial" panose="020B0604020202020204" pitchFamily="34" charset="0"/>
              </a:defRPr>
            </a:lvl8pPr>
            <a:lvl9pPr marL="3886200" indent="-228600" defTabSz="675005" eaLnBrk="0" fontAlgn="base" hangingPunct="0">
              <a:spcBef>
                <a:spcPct val="0"/>
              </a:spcBef>
              <a:spcAft>
                <a:spcPct val="25000"/>
              </a:spcAft>
              <a:buChar char="•"/>
              <a:defRPr>
                <a:solidFill>
                  <a:schemeClr val="tx1"/>
                </a:solidFill>
                <a:latin typeface="Arial" panose="020B0604020202020204" pitchFamily="34" charset="0"/>
              </a:defRPr>
            </a:lvl9pPr>
          </a:lstStyle>
          <a:p>
            <a:pPr marL="0" marR="0" lvl="0" indent="0" algn="ctr" defTabSz="675005" eaLnBrk="1" fontAlgn="auto" latinLnBrk="0" hangingPunct="1">
              <a:lnSpc>
                <a:spcPct val="100000"/>
              </a:lnSpc>
              <a:spcBef>
                <a:spcPts val="0"/>
              </a:spcBef>
              <a:spcAft>
                <a:spcPct val="0"/>
              </a:spcAft>
              <a:buClrTx/>
              <a:buSzTx/>
              <a:buFontTx/>
              <a:buNone/>
              <a:defRPr/>
            </a:pPr>
            <a:r>
              <a:rPr kumimoji="0" lang="en-US" altLang="en-US" sz="1000" b="0" i="0" u="none" strike="noStrike" kern="0" cap="none" spc="0" normalizeH="0" baseline="0" noProof="0" dirty="0" smtClean="0">
                <a:ln>
                  <a:noFill/>
                </a:ln>
                <a:effectLst/>
                <a:uLnTx/>
                <a:uFillTx/>
                <a:latin typeface="Arial" panose="020B0604020202020204" pitchFamily="34" charset="0"/>
              </a:rPr>
              <a:t>Thesis writing…</a:t>
            </a:r>
            <a:endParaRPr kumimoji="0" lang="en-US" altLang="en-US" sz="1000" b="0" i="0" u="none" strike="noStrike" kern="0" cap="none" spc="0" normalizeH="0" baseline="0" noProof="0" dirty="0">
              <a:ln>
                <a:noFill/>
              </a:ln>
              <a:effectLst/>
              <a:uLnTx/>
              <a:uFillTx/>
              <a:latin typeface="Arial" panose="020B0604020202020204" pitchFamily="34" charset="0"/>
            </a:endParaRPr>
          </a:p>
        </p:txBody>
      </p:sp>
      <p:sp>
        <p:nvSpPr>
          <p:cNvPr id="19" name="Textfeld 18"/>
          <p:cNvSpPr txBox="true"/>
          <p:nvPr/>
        </p:nvSpPr>
        <p:spPr>
          <a:xfrm>
            <a:off x="2482972" y="2387927"/>
            <a:ext cx="609462" cy="246221"/>
          </a:xfrm>
          <a:prstGeom prst="rect">
            <a:avLst/>
          </a:prstGeom>
          <a:noFill/>
        </p:spPr>
        <p:txBody>
          <a:bodyPr wrap="none" rtlCol="0">
            <a:spAutoFit/>
          </a:bodyPr>
          <a:lstStyle/>
          <a:p>
            <a:r>
              <a:rPr lang="en-US" sz="1000" dirty="0" smtClean="0"/>
              <a:t>Expose</a:t>
            </a:r>
            <a:endParaRPr lang="en-US" sz="1000" dirty="0"/>
          </a:p>
        </p:txBody>
      </p:sp>
      <p:sp>
        <p:nvSpPr>
          <p:cNvPr id="20" name="Raute 19"/>
          <p:cNvSpPr>
            <a:spLocks noChangeAspect="true"/>
          </p:cNvSpPr>
          <p:nvPr/>
        </p:nvSpPr>
        <p:spPr>
          <a:xfrm>
            <a:off x="2331219" y="2421038"/>
            <a:ext cx="180000" cy="180000"/>
          </a:xfrm>
          <a:prstGeom prst="diamond">
            <a:avLst/>
          </a:prstGeom>
          <a:solidFill>
            <a:schemeClr val="tx1">
              <a:lumMod val="65000"/>
              <a:lumOff val="35000"/>
            </a:schemeClr>
          </a:solidFill>
          <a:ln w="952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smtClean="0"/>
          </a:p>
        </p:txBody>
      </p:sp>
      <p:sp>
        <p:nvSpPr>
          <p:cNvPr id="21" name="Textfeld 43"/>
          <p:cNvSpPr txBox="true"/>
          <p:nvPr/>
        </p:nvSpPr>
        <p:spPr>
          <a:xfrm>
            <a:off x="2010986" y="2118201"/>
            <a:ext cx="1164101" cy="246221"/>
          </a:xfrm>
          <a:prstGeom prst="rect">
            <a:avLst/>
          </a:prstGeom>
          <a:noFill/>
        </p:spPr>
        <p:txBody>
          <a:bodyPr wrap="none" rtlCol="0">
            <a:spAutoFit/>
          </a:bodyPr>
          <a:lstStyle/>
          <a:p>
            <a:r>
              <a:rPr lang="en-US" sz="1000" dirty="0" err="1" smtClean="0"/>
              <a:t>Klausurworkshop</a:t>
            </a:r>
            <a:endParaRPr lang="en-US" sz="1000" dirty="0"/>
          </a:p>
        </p:txBody>
      </p:sp>
      <p:sp>
        <p:nvSpPr>
          <p:cNvPr id="22" name="Raute 44"/>
          <p:cNvSpPr>
            <a:spLocks noChangeAspect="true"/>
          </p:cNvSpPr>
          <p:nvPr/>
        </p:nvSpPr>
        <p:spPr>
          <a:xfrm>
            <a:off x="1859233" y="2151312"/>
            <a:ext cx="180000" cy="180000"/>
          </a:xfrm>
          <a:prstGeom prst="diamond">
            <a:avLst/>
          </a:prstGeom>
          <a:solidFill>
            <a:schemeClr val="tx1">
              <a:lumMod val="65000"/>
              <a:lumOff val="35000"/>
            </a:schemeClr>
          </a:solidFill>
          <a:ln w="952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smtClean="0"/>
          </a:p>
        </p:txBody>
      </p:sp>
      <p:sp>
        <p:nvSpPr>
          <p:cNvPr id="23" name="Textfeld 43"/>
          <p:cNvSpPr txBox="true"/>
          <p:nvPr/>
        </p:nvSpPr>
        <p:spPr>
          <a:xfrm>
            <a:off x="6326099" y="5074774"/>
            <a:ext cx="1164101" cy="246221"/>
          </a:xfrm>
          <a:prstGeom prst="rect">
            <a:avLst/>
          </a:prstGeom>
          <a:noFill/>
        </p:spPr>
        <p:txBody>
          <a:bodyPr wrap="none" rtlCol="0">
            <a:spAutoFit/>
          </a:bodyPr>
          <a:lstStyle/>
          <a:p>
            <a:r>
              <a:rPr lang="en-US" sz="1000" dirty="0" err="1" smtClean="0"/>
              <a:t>Klausurworkshop</a:t>
            </a:r>
            <a:endParaRPr lang="en-US" sz="1000" dirty="0"/>
          </a:p>
        </p:txBody>
      </p:sp>
      <p:sp>
        <p:nvSpPr>
          <p:cNvPr id="24" name="Raute 44"/>
          <p:cNvSpPr>
            <a:spLocks noChangeAspect="true"/>
          </p:cNvSpPr>
          <p:nvPr/>
        </p:nvSpPr>
        <p:spPr>
          <a:xfrm>
            <a:off x="6174346" y="5107885"/>
            <a:ext cx="180000" cy="180000"/>
          </a:xfrm>
          <a:prstGeom prst="diamond">
            <a:avLst/>
          </a:prstGeom>
          <a:solidFill>
            <a:schemeClr val="tx1">
              <a:lumMod val="65000"/>
              <a:lumOff val="35000"/>
            </a:schemeClr>
          </a:solidFill>
          <a:ln w="952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smtClean="0"/>
          </a:p>
        </p:txBody>
      </p:sp>
      <p:sp>
        <p:nvSpPr>
          <p:cNvPr id="25" name="Rechteck 80"/>
          <p:cNvSpPr>
            <a:spLocks noChangeArrowheads="true"/>
          </p:cNvSpPr>
          <p:nvPr/>
        </p:nvSpPr>
        <p:spPr bwMode="auto">
          <a:xfrm>
            <a:off x="4996659" y="4761878"/>
            <a:ext cx="1145185" cy="260642"/>
          </a:xfrm>
          <a:prstGeom prst="rect">
            <a:avLst/>
          </a:prstGeom>
          <a:solidFill>
            <a:schemeClr val="bg1"/>
          </a:solidFill>
          <a:ln w="9525" algn="ctr">
            <a:solidFill>
              <a:schemeClr val="tx1"/>
            </a:solidFill>
            <a:round/>
          </a:ln>
          <a:effectLst/>
        </p:spPr>
        <p:txBody>
          <a:bodyPr lIns="36000" rIns="36000" anchor="ctr"/>
          <a:lstStyle>
            <a:lvl1pPr defTabSz="675005" eaLnBrk="0" hangingPunct="0">
              <a:spcAft>
                <a:spcPct val="25000"/>
              </a:spcAft>
              <a:defRPr>
                <a:solidFill>
                  <a:schemeClr val="tx1"/>
                </a:solidFill>
                <a:latin typeface="Arial" panose="020B0604020202020204" pitchFamily="34" charset="0"/>
              </a:defRPr>
            </a:lvl1pPr>
            <a:lvl2pPr marL="742950" indent="-285750" defTabSz="675005" eaLnBrk="0" hangingPunct="0">
              <a:spcAft>
                <a:spcPct val="25000"/>
              </a:spcAft>
              <a:buChar char="•"/>
              <a:defRPr>
                <a:solidFill>
                  <a:schemeClr val="tx1"/>
                </a:solidFill>
                <a:latin typeface="Arial" panose="020B0604020202020204" pitchFamily="34" charset="0"/>
              </a:defRPr>
            </a:lvl2pPr>
            <a:lvl3pPr marL="1143000" indent="-228600" defTabSz="675005" eaLnBrk="0" hangingPunct="0">
              <a:spcAft>
                <a:spcPct val="25000"/>
              </a:spcAft>
              <a:buChar char="•"/>
              <a:defRPr>
                <a:solidFill>
                  <a:schemeClr val="tx1"/>
                </a:solidFill>
                <a:latin typeface="Arial" panose="020B0604020202020204" pitchFamily="34" charset="0"/>
              </a:defRPr>
            </a:lvl3pPr>
            <a:lvl4pPr marL="1600200" indent="-228600" defTabSz="675005" eaLnBrk="0" hangingPunct="0">
              <a:spcAft>
                <a:spcPct val="25000"/>
              </a:spcAft>
              <a:buChar char="•"/>
              <a:defRPr>
                <a:solidFill>
                  <a:schemeClr val="tx1"/>
                </a:solidFill>
                <a:latin typeface="Arial" panose="020B0604020202020204" pitchFamily="34" charset="0"/>
              </a:defRPr>
            </a:lvl4pPr>
            <a:lvl5pPr marL="2057400" indent="-228600" defTabSz="675005" eaLnBrk="0" hangingPunct="0">
              <a:spcAft>
                <a:spcPct val="25000"/>
              </a:spcAft>
              <a:buChar char="•"/>
              <a:defRPr>
                <a:solidFill>
                  <a:schemeClr val="tx1"/>
                </a:solidFill>
                <a:latin typeface="Arial" panose="020B0604020202020204" pitchFamily="34" charset="0"/>
              </a:defRPr>
            </a:lvl5pPr>
            <a:lvl6pPr marL="2514600" indent="-228600" defTabSz="675005" eaLnBrk="0" fontAlgn="base" hangingPunct="0">
              <a:spcBef>
                <a:spcPct val="0"/>
              </a:spcBef>
              <a:spcAft>
                <a:spcPct val="25000"/>
              </a:spcAft>
              <a:buChar char="•"/>
              <a:defRPr>
                <a:solidFill>
                  <a:schemeClr val="tx1"/>
                </a:solidFill>
                <a:latin typeface="Arial" panose="020B0604020202020204" pitchFamily="34" charset="0"/>
              </a:defRPr>
            </a:lvl6pPr>
            <a:lvl7pPr marL="2971800" indent="-228600" defTabSz="675005" eaLnBrk="0" fontAlgn="base" hangingPunct="0">
              <a:spcBef>
                <a:spcPct val="0"/>
              </a:spcBef>
              <a:spcAft>
                <a:spcPct val="25000"/>
              </a:spcAft>
              <a:buChar char="•"/>
              <a:defRPr>
                <a:solidFill>
                  <a:schemeClr val="tx1"/>
                </a:solidFill>
                <a:latin typeface="Arial" panose="020B0604020202020204" pitchFamily="34" charset="0"/>
              </a:defRPr>
            </a:lvl7pPr>
            <a:lvl8pPr marL="3429000" indent="-228600" defTabSz="675005" eaLnBrk="0" fontAlgn="base" hangingPunct="0">
              <a:spcBef>
                <a:spcPct val="0"/>
              </a:spcBef>
              <a:spcAft>
                <a:spcPct val="25000"/>
              </a:spcAft>
              <a:buChar char="•"/>
              <a:defRPr>
                <a:solidFill>
                  <a:schemeClr val="tx1"/>
                </a:solidFill>
                <a:latin typeface="Arial" panose="020B0604020202020204" pitchFamily="34" charset="0"/>
              </a:defRPr>
            </a:lvl8pPr>
            <a:lvl9pPr marL="3886200" indent="-228600" defTabSz="675005" eaLnBrk="0" fontAlgn="base" hangingPunct="0">
              <a:spcBef>
                <a:spcPct val="0"/>
              </a:spcBef>
              <a:spcAft>
                <a:spcPct val="25000"/>
              </a:spcAft>
              <a:buChar char="•"/>
              <a:defRPr>
                <a:solidFill>
                  <a:schemeClr val="tx1"/>
                </a:solidFill>
                <a:latin typeface="Arial" panose="020B0604020202020204" pitchFamily="34" charset="0"/>
              </a:defRPr>
            </a:lvl9pPr>
          </a:lstStyle>
          <a:p>
            <a:pPr marL="0" marR="0" lvl="0" indent="0" algn="ctr" defTabSz="675005" eaLnBrk="1" fontAlgn="auto" latinLnBrk="0" hangingPunct="1">
              <a:lnSpc>
                <a:spcPct val="100000"/>
              </a:lnSpc>
              <a:spcBef>
                <a:spcPts val="0"/>
              </a:spcBef>
              <a:spcAft>
                <a:spcPct val="0"/>
              </a:spcAft>
              <a:buClrTx/>
              <a:buSzTx/>
              <a:buFontTx/>
              <a:buNone/>
              <a:defRPr/>
            </a:pPr>
            <a:r>
              <a:rPr kumimoji="0" lang="en-US" altLang="en-US" sz="1000" b="0" i="0" u="none" strike="noStrike" kern="0" cap="none" spc="0" normalizeH="0" baseline="0" noProof="0" dirty="0" smtClean="0">
                <a:ln>
                  <a:noFill/>
                </a:ln>
                <a:effectLst/>
                <a:uLnTx/>
                <a:uFillTx/>
                <a:latin typeface="Arial" panose="020B0604020202020204" pitchFamily="34" charset="0"/>
              </a:rPr>
              <a:t>Experiments</a:t>
            </a:r>
            <a:endParaRPr kumimoji="0" lang="en-US" altLang="en-US" sz="1000" b="0" i="0" u="none" strike="noStrike" kern="0" cap="none" spc="0" normalizeH="0" baseline="0" noProof="0" dirty="0">
              <a:ln>
                <a:noFill/>
              </a:ln>
              <a:effectLst/>
              <a:uLnTx/>
              <a:uFillTx/>
              <a:latin typeface="Arial" panose="020B0604020202020204" pitchFamily="34" charset="0"/>
            </a:endParaRPr>
          </a:p>
        </p:txBody>
      </p:sp>
      <p:sp>
        <p:nvSpPr>
          <p:cNvPr id="26" name="Rechteck 80"/>
          <p:cNvSpPr>
            <a:spLocks noChangeArrowheads="true"/>
          </p:cNvSpPr>
          <p:nvPr/>
        </p:nvSpPr>
        <p:spPr bwMode="auto">
          <a:xfrm>
            <a:off x="6272475" y="5354106"/>
            <a:ext cx="871105" cy="238836"/>
          </a:xfrm>
          <a:prstGeom prst="rect">
            <a:avLst/>
          </a:prstGeom>
          <a:solidFill>
            <a:schemeClr val="bg1"/>
          </a:solidFill>
          <a:ln w="9525" algn="ctr">
            <a:solidFill>
              <a:schemeClr val="tx1"/>
            </a:solidFill>
            <a:round/>
          </a:ln>
          <a:effectLst/>
        </p:spPr>
        <p:txBody>
          <a:bodyPr lIns="36000" rIns="36000" anchor="ctr"/>
          <a:lstStyle>
            <a:lvl1pPr defTabSz="675005" eaLnBrk="0" hangingPunct="0">
              <a:spcAft>
                <a:spcPct val="25000"/>
              </a:spcAft>
              <a:defRPr>
                <a:solidFill>
                  <a:schemeClr val="tx1"/>
                </a:solidFill>
                <a:latin typeface="Arial" panose="020B0604020202020204" pitchFamily="34" charset="0"/>
              </a:defRPr>
            </a:lvl1pPr>
            <a:lvl2pPr marL="742950" indent="-285750" defTabSz="675005" eaLnBrk="0" hangingPunct="0">
              <a:spcAft>
                <a:spcPct val="25000"/>
              </a:spcAft>
              <a:buChar char="•"/>
              <a:defRPr>
                <a:solidFill>
                  <a:schemeClr val="tx1"/>
                </a:solidFill>
                <a:latin typeface="Arial" panose="020B0604020202020204" pitchFamily="34" charset="0"/>
              </a:defRPr>
            </a:lvl2pPr>
            <a:lvl3pPr marL="1143000" indent="-228600" defTabSz="675005" eaLnBrk="0" hangingPunct="0">
              <a:spcAft>
                <a:spcPct val="25000"/>
              </a:spcAft>
              <a:buChar char="•"/>
              <a:defRPr>
                <a:solidFill>
                  <a:schemeClr val="tx1"/>
                </a:solidFill>
                <a:latin typeface="Arial" panose="020B0604020202020204" pitchFamily="34" charset="0"/>
              </a:defRPr>
            </a:lvl3pPr>
            <a:lvl4pPr marL="1600200" indent="-228600" defTabSz="675005" eaLnBrk="0" hangingPunct="0">
              <a:spcAft>
                <a:spcPct val="25000"/>
              </a:spcAft>
              <a:buChar char="•"/>
              <a:defRPr>
                <a:solidFill>
                  <a:schemeClr val="tx1"/>
                </a:solidFill>
                <a:latin typeface="Arial" panose="020B0604020202020204" pitchFamily="34" charset="0"/>
              </a:defRPr>
            </a:lvl4pPr>
            <a:lvl5pPr marL="2057400" indent="-228600" defTabSz="675005" eaLnBrk="0" hangingPunct="0">
              <a:spcAft>
                <a:spcPct val="25000"/>
              </a:spcAft>
              <a:buChar char="•"/>
              <a:defRPr>
                <a:solidFill>
                  <a:schemeClr val="tx1"/>
                </a:solidFill>
                <a:latin typeface="Arial" panose="020B0604020202020204" pitchFamily="34" charset="0"/>
              </a:defRPr>
            </a:lvl5pPr>
            <a:lvl6pPr marL="2514600" indent="-228600" defTabSz="675005" eaLnBrk="0" fontAlgn="base" hangingPunct="0">
              <a:spcBef>
                <a:spcPct val="0"/>
              </a:spcBef>
              <a:spcAft>
                <a:spcPct val="25000"/>
              </a:spcAft>
              <a:buChar char="•"/>
              <a:defRPr>
                <a:solidFill>
                  <a:schemeClr val="tx1"/>
                </a:solidFill>
                <a:latin typeface="Arial" panose="020B0604020202020204" pitchFamily="34" charset="0"/>
              </a:defRPr>
            </a:lvl6pPr>
            <a:lvl7pPr marL="2971800" indent="-228600" defTabSz="675005" eaLnBrk="0" fontAlgn="base" hangingPunct="0">
              <a:spcBef>
                <a:spcPct val="0"/>
              </a:spcBef>
              <a:spcAft>
                <a:spcPct val="25000"/>
              </a:spcAft>
              <a:buChar char="•"/>
              <a:defRPr>
                <a:solidFill>
                  <a:schemeClr val="tx1"/>
                </a:solidFill>
                <a:latin typeface="Arial" panose="020B0604020202020204" pitchFamily="34" charset="0"/>
              </a:defRPr>
            </a:lvl7pPr>
            <a:lvl8pPr marL="3429000" indent="-228600" defTabSz="675005" eaLnBrk="0" fontAlgn="base" hangingPunct="0">
              <a:spcBef>
                <a:spcPct val="0"/>
              </a:spcBef>
              <a:spcAft>
                <a:spcPct val="25000"/>
              </a:spcAft>
              <a:buChar char="•"/>
              <a:defRPr>
                <a:solidFill>
                  <a:schemeClr val="tx1"/>
                </a:solidFill>
                <a:latin typeface="Arial" panose="020B0604020202020204" pitchFamily="34" charset="0"/>
              </a:defRPr>
            </a:lvl8pPr>
            <a:lvl9pPr marL="3886200" indent="-228600" defTabSz="675005" eaLnBrk="0" fontAlgn="base" hangingPunct="0">
              <a:spcBef>
                <a:spcPct val="0"/>
              </a:spcBef>
              <a:spcAft>
                <a:spcPct val="25000"/>
              </a:spcAft>
              <a:buChar char="•"/>
              <a:defRPr>
                <a:solidFill>
                  <a:schemeClr val="tx1"/>
                </a:solidFill>
                <a:latin typeface="Arial" panose="020B0604020202020204" pitchFamily="34" charset="0"/>
              </a:defRPr>
            </a:lvl9pPr>
          </a:lstStyle>
          <a:p>
            <a:pPr marL="0" marR="0" lvl="0" indent="0" algn="ctr" defTabSz="675005" eaLnBrk="1" fontAlgn="auto" latinLnBrk="0" hangingPunct="1">
              <a:lnSpc>
                <a:spcPct val="100000"/>
              </a:lnSpc>
              <a:spcBef>
                <a:spcPts val="0"/>
              </a:spcBef>
              <a:spcAft>
                <a:spcPct val="0"/>
              </a:spcAft>
              <a:buClrTx/>
              <a:buSzTx/>
              <a:buFontTx/>
              <a:buNone/>
              <a:defRPr/>
            </a:pPr>
            <a:r>
              <a:rPr kumimoji="0" lang="en-US" altLang="en-US" sz="1000" b="0" i="0" u="none" strike="noStrike" kern="0" cap="none" spc="0" normalizeH="0" baseline="0" noProof="0" dirty="0" smtClean="0">
                <a:ln>
                  <a:noFill/>
                </a:ln>
                <a:effectLst/>
                <a:uLnTx/>
                <a:uFillTx/>
                <a:latin typeface="Arial" panose="020B0604020202020204" pitchFamily="34" charset="0"/>
              </a:rPr>
              <a:t>Evaluation</a:t>
            </a:r>
            <a:endParaRPr kumimoji="0" lang="en-US" altLang="en-US" sz="1000" b="0" i="0" u="none" strike="noStrike" kern="0" cap="none" spc="0" normalizeH="0" baseline="0" noProof="0" dirty="0">
              <a:ln>
                <a:noFill/>
              </a:ln>
              <a:effectLst/>
              <a:uLnTx/>
              <a:uFillTx/>
              <a:latin typeface="Arial" panose="020B0604020202020204" pitchFamily="34" charset="0"/>
            </a:endParaRPr>
          </a:p>
        </p:txBody>
      </p:sp>
      <p:sp>
        <p:nvSpPr>
          <p:cNvPr id="3" name="Rectangular Callout 2"/>
          <p:cNvSpPr/>
          <p:nvPr/>
        </p:nvSpPr>
        <p:spPr>
          <a:xfrm>
            <a:off x="5569251" y="2080311"/>
            <a:ext cx="2882539" cy="1282586"/>
          </a:xfrm>
          <a:prstGeom prst="wedgeRectCallout">
            <a:avLst>
              <a:gd name="adj1" fmla="val -67775"/>
              <a:gd name="adj2" fmla="val -10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smtClean="0"/>
          </a:p>
          <a:p>
            <a:r>
              <a:rPr lang="en-US" dirty="0" smtClean="0"/>
              <a:t>Next </a:t>
            </a:r>
            <a:r>
              <a:rPr lang="en-US" dirty="0"/>
              <a:t>steps (~6 months</a:t>
            </a:r>
            <a:r>
              <a:rPr lang="en-US" dirty="0" smtClean="0"/>
              <a:t>):</a:t>
            </a:r>
            <a:endParaRPr lang="en-US" dirty="0" smtClean="0"/>
          </a:p>
          <a:p>
            <a:r>
              <a:rPr lang="en-US" dirty="0" smtClean="0"/>
              <a:t>• Complete </a:t>
            </a:r>
            <a:r>
              <a:rPr lang="en-US" dirty="0"/>
              <a:t>literature research </a:t>
            </a:r>
            <a:r>
              <a:rPr lang="en-US" dirty="0" smtClean="0"/>
              <a:t>and write </a:t>
            </a:r>
            <a:r>
              <a:rPr lang="en-US" dirty="0"/>
              <a:t>the </a:t>
            </a:r>
            <a:r>
              <a:rPr lang="en-US" dirty="0" smtClean="0"/>
              <a:t>proposal</a:t>
            </a:r>
            <a:endParaRPr lang="en-US" dirty="0" smtClean="0"/>
          </a:p>
          <a:p>
            <a:r>
              <a:rPr lang="en-US" dirty="0" smtClean="0"/>
              <a:t>• Start </a:t>
            </a:r>
            <a:r>
              <a:rPr lang="en-US" dirty="0"/>
              <a:t>implementation </a:t>
            </a:r>
            <a:r>
              <a:rPr lang="en-US" dirty="0" smtClean="0"/>
              <a:t>sample mode on test data</a:t>
            </a:r>
            <a:endParaRPr lang="en-US" dirty="0"/>
          </a:p>
          <a:p>
            <a:br>
              <a:rPr lang="en-US" dirty="0"/>
            </a:b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true"/>
          <p:nvPr/>
        </p:nvSpPr>
        <p:spPr>
          <a:xfrm>
            <a:off x="353520" y="-61200"/>
            <a:ext cx="8466900" cy="93570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a:solidFill>
                  <a:srgbClr val="0B5394"/>
                </a:solidFill>
              </a:rPr>
              <a:t>Reference</a:t>
            </a:r>
            <a:endParaRPr sz="3200" b="1">
              <a:solidFill>
                <a:srgbClr val="0B5394"/>
              </a:solidFill>
            </a:endParaRPr>
          </a:p>
        </p:txBody>
      </p:sp>
      <p:sp>
        <p:nvSpPr>
          <p:cNvPr id="223" name="Google Shape;223;p42"/>
          <p:cNvSpPr txBox="true"/>
          <p:nvPr/>
        </p:nvSpPr>
        <p:spPr>
          <a:xfrm>
            <a:off x="352800" y="1083600"/>
            <a:ext cx="8466900" cy="5585400"/>
          </a:xfrm>
          <a:prstGeom prst="rect">
            <a:avLst/>
          </a:prstGeom>
          <a:noFill/>
          <a:ln>
            <a:noFill/>
          </a:ln>
        </p:spPr>
        <p:txBody>
          <a:bodyPr spcFirstLastPara="1" wrap="square" lIns="0" tIns="0" rIns="0" bIns="0" anchor="t" anchorCtr="false">
            <a:noAutofit/>
          </a:bodyPr>
          <a:lstStyle/>
          <a:p>
            <a:pPr marL="0" marR="0" lvl="0" indent="0" algn="l" rtl="0">
              <a:spcBef>
                <a:spcPts val="0"/>
              </a:spcBef>
              <a:spcAft>
                <a:spcPts val="0"/>
              </a:spcAft>
              <a:buNone/>
            </a:pPr>
            <a:r>
              <a:rPr lang="en-US" sz="1800" dirty="0"/>
              <a:t>Forsyth DR. Group dynamics. Wadsworth/Cengage Learning; 2010</a:t>
            </a:r>
            <a:r>
              <a:rPr lang="en-US" sz="1800" dirty="0" smtClean="0"/>
              <a:t>.</a:t>
            </a:r>
            <a:endParaRPr lang="en-US" sz="1800" dirty="0" smtClean="0"/>
          </a:p>
          <a:p>
            <a:pPr marL="0" marR="0" lvl="0" indent="0" algn="l" rtl="0">
              <a:spcBef>
                <a:spcPts val="0"/>
              </a:spcBef>
              <a:spcAft>
                <a:spcPts val="0"/>
              </a:spcAft>
              <a:buNone/>
            </a:pPr>
            <a:endParaRPr lang="en-US" sz="1800" b="0" strike="noStrike" dirty="0">
              <a:solidFill>
                <a:srgbClr val="000000"/>
              </a:solidFill>
              <a:sym typeface="Arial" panose="020B0604020202020204"/>
            </a:endParaRPr>
          </a:p>
          <a:p>
            <a:pPr lvl="0"/>
            <a:r>
              <a:rPr lang="en-US" sz="1800" dirty="0" err="1"/>
              <a:t>Mihaylova</a:t>
            </a:r>
            <a:r>
              <a:rPr lang="en-US" sz="1800" dirty="0"/>
              <a:t>, Lyudmila &amp; Carmi, </a:t>
            </a:r>
            <a:r>
              <a:rPr lang="en-US" sz="1800" dirty="0" err="1"/>
              <a:t>Avishy</a:t>
            </a:r>
            <a:r>
              <a:rPr lang="en-US" sz="1800" dirty="0"/>
              <a:t> &amp; </a:t>
            </a:r>
            <a:r>
              <a:rPr lang="en-US" sz="1800" dirty="0" err="1"/>
              <a:t>Septier</a:t>
            </a:r>
            <a:r>
              <a:rPr lang="en-US" sz="1800" dirty="0"/>
              <a:t>, François &amp; </a:t>
            </a:r>
            <a:r>
              <a:rPr lang="en-US" sz="1800" dirty="0" err="1"/>
              <a:t>Gning</a:t>
            </a:r>
            <a:r>
              <a:rPr lang="en-US" sz="1800" dirty="0"/>
              <a:t>, A. &amp; Pang, Sze Kim &amp; </a:t>
            </a:r>
            <a:r>
              <a:rPr lang="en-US" sz="1800" dirty="0" err="1"/>
              <a:t>Godsill</a:t>
            </a:r>
            <a:r>
              <a:rPr lang="en-US" sz="1800" dirty="0"/>
              <a:t>, S.J.. (2014). Overview of Bayesian sequential Monte Carlo methods for group and extended object tracking. Digital Signal Processing. 25. </a:t>
            </a:r>
            <a:endParaRPr lang="en-US" sz="1800" dirty="0" smtClean="0"/>
          </a:p>
          <a:p>
            <a:pPr lvl="0"/>
            <a:endParaRPr lang="en-US" sz="1800" b="0" strike="noStrike" dirty="0">
              <a:solidFill>
                <a:srgbClr val="000000"/>
              </a:solidFill>
              <a:sym typeface="Arial" panose="020B0604020202020204"/>
            </a:endParaRPr>
          </a:p>
          <a:p>
            <a:pPr lvl="0"/>
            <a:r>
              <a:rPr lang="en-US" sz="1800" dirty="0"/>
              <a:t>L. </a:t>
            </a:r>
            <a:r>
              <a:rPr lang="en-US" sz="1800" dirty="0" err="1"/>
              <a:t>Bazzani</a:t>
            </a:r>
            <a:r>
              <a:rPr lang="en-US" sz="1800" dirty="0"/>
              <a:t>, M. </a:t>
            </a:r>
            <a:r>
              <a:rPr lang="en-US" sz="1800" dirty="0" err="1"/>
              <a:t>Cristani</a:t>
            </a:r>
            <a:r>
              <a:rPr lang="en-US" sz="1800" dirty="0"/>
              <a:t> and V. </a:t>
            </a:r>
            <a:r>
              <a:rPr lang="en-US" sz="1800" dirty="0" err="1"/>
              <a:t>Murino</a:t>
            </a:r>
            <a:r>
              <a:rPr lang="en-US" sz="1800" dirty="0"/>
              <a:t>, "Decentralized particle filter for joint individual-group tracking," 2012 IEEE Conference on Computer Vision and Pattern Recognition, Providence, RI, 2012, pp. 1886-1893, </a:t>
            </a:r>
            <a:r>
              <a:rPr lang="en-US" sz="1800" dirty="0" err="1"/>
              <a:t>doi</a:t>
            </a:r>
            <a:r>
              <a:rPr lang="en-US" sz="1800" dirty="0"/>
              <a:t>: 10.1109/CVPR.2012.6247888</a:t>
            </a:r>
            <a:r>
              <a:rPr lang="en-US" sz="1800" dirty="0" smtClean="0"/>
              <a:t>.</a:t>
            </a:r>
            <a:endParaRPr lang="en-US" sz="1800" dirty="0" smtClean="0"/>
          </a:p>
          <a:p>
            <a:pPr lvl="0"/>
            <a:endParaRPr lang="en-US" sz="1800" b="0" strike="noStrike" dirty="0">
              <a:solidFill>
                <a:srgbClr val="000000"/>
              </a:solidFill>
              <a:sym typeface="Arial" panose="020B0604020202020204"/>
            </a:endParaRPr>
          </a:p>
          <a:p>
            <a:pPr lvl="0"/>
            <a:r>
              <a:rPr lang="en-US" sz="1800" dirty="0"/>
              <a:t>T. Huang, M. Kapadia, N. I. </a:t>
            </a:r>
            <a:r>
              <a:rPr lang="en-US" sz="1800" dirty="0" err="1"/>
              <a:t>Badler</a:t>
            </a:r>
            <a:r>
              <a:rPr lang="en-US" sz="1800" dirty="0"/>
              <a:t> and M. </a:t>
            </a:r>
            <a:r>
              <a:rPr lang="en-US" sz="1800" dirty="0" err="1"/>
              <a:t>Kallmann</a:t>
            </a:r>
            <a:r>
              <a:rPr lang="en-US" sz="1800" dirty="0"/>
              <a:t>, "Path planning for coherent and persistent groups," 2014 IEEE International Conference on Robotics and Automation (ICRA), Hong Kong, 2014, pp. 1652-1659, </a:t>
            </a:r>
            <a:r>
              <a:rPr lang="en-US" sz="1800" dirty="0" err="1"/>
              <a:t>doi</a:t>
            </a:r>
            <a:r>
              <a:rPr lang="en-US" sz="1800" dirty="0"/>
              <a:t>: 10.1109/ICRA.2014.6907073</a:t>
            </a:r>
            <a:r>
              <a:rPr lang="en-US" sz="1800" dirty="0" smtClean="0"/>
              <a:t>.</a:t>
            </a:r>
            <a:endParaRPr lang="en-US" sz="1800" dirty="0" smtClean="0"/>
          </a:p>
          <a:p>
            <a:pPr lvl="0"/>
            <a:endParaRPr lang="en-US" sz="1800" b="0" strike="noStrike" dirty="0">
              <a:solidFill>
                <a:srgbClr val="000000"/>
              </a:solidFill>
              <a:sym typeface="Arial" panose="020B0604020202020204"/>
            </a:endParaRPr>
          </a:p>
          <a:p>
            <a:pPr lvl="0"/>
            <a:r>
              <a:rPr lang="en-US" sz="1800" dirty="0" err="1"/>
              <a:t>Pascucci</a:t>
            </a:r>
            <a:r>
              <a:rPr lang="en-US" sz="1800" dirty="0"/>
              <a:t>, Federico &amp; Rinke, N. &amp; </a:t>
            </a:r>
            <a:r>
              <a:rPr lang="en-US" sz="1800" dirty="0" err="1"/>
              <a:t>Timmermann</a:t>
            </a:r>
            <a:r>
              <a:rPr lang="en-US" sz="1800" dirty="0"/>
              <a:t>, Chris &amp; </a:t>
            </a:r>
            <a:r>
              <a:rPr lang="en-US" sz="1800" dirty="0" err="1"/>
              <a:t>Berkhahn</a:t>
            </a:r>
            <a:r>
              <a:rPr lang="en-US" sz="1800" dirty="0"/>
              <a:t>, V. &amp; Friedrich, Bernhard. (2017). A discrete choice model for solving conflict situations between pedestrians and vehicles in shared space. </a:t>
            </a:r>
            <a:endParaRPr sz="1800" b="0" strike="noStrike" dirty="0">
              <a:solidFill>
                <a:srgbClr val="000000"/>
              </a:solidFill>
              <a:sym typeface="Arial" panose="020B0604020202020204"/>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true"/>
          <p:nvPr/>
        </p:nvSpPr>
        <p:spPr>
          <a:xfrm>
            <a:off x="353520" y="-61200"/>
            <a:ext cx="8466900" cy="93570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dirty="0">
                <a:solidFill>
                  <a:srgbClr val="0B5394"/>
                </a:solidFill>
              </a:rPr>
              <a:t>Reference</a:t>
            </a:r>
            <a:endParaRPr sz="3200" b="1" dirty="0">
              <a:solidFill>
                <a:srgbClr val="0B5394"/>
              </a:solidFill>
            </a:endParaRPr>
          </a:p>
        </p:txBody>
      </p:sp>
      <p:sp>
        <p:nvSpPr>
          <p:cNvPr id="223" name="Google Shape;223;p42"/>
          <p:cNvSpPr txBox="true"/>
          <p:nvPr/>
        </p:nvSpPr>
        <p:spPr>
          <a:xfrm>
            <a:off x="352800" y="1083600"/>
            <a:ext cx="8466900" cy="5585400"/>
          </a:xfrm>
          <a:prstGeom prst="rect">
            <a:avLst/>
          </a:prstGeom>
          <a:noFill/>
          <a:ln>
            <a:noFill/>
          </a:ln>
        </p:spPr>
        <p:txBody>
          <a:bodyPr spcFirstLastPara="1" wrap="square" lIns="0" tIns="0" rIns="0" bIns="0" anchor="t" anchorCtr="false">
            <a:noAutofit/>
          </a:bodyPr>
          <a:lstStyle/>
          <a:p>
            <a:pPr lvl="0"/>
            <a:r>
              <a:rPr lang="en-US" sz="1800" dirty="0"/>
              <a:t>H. </a:t>
            </a:r>
            <a:r>
              <a:rPr lang="en-US" sz="1800" dirty="0" err="1"/>
              <a:t>Ghaffarian</a:t>
            </a:r>
            <a:r>
              <a:rPr lang="en-US" sz="1800" dirty="0"/>
              <a:t>, M. </a:t>
            </a:r>
            <a:r>
              <a:rPr lang="en-US" sz="1800" dirty="0" err="1"/>
              <a:t>Fathy</a:t>
            </a:r>
            <a:r>
              <a:rPr lang="en-US" sz="1800" dirty="0"/>
              <a:t> and M. </a:t>
            </a:r>
            <a:r>
              <a:rPr lang="en-US" sz="1800" dirty="0" err="1"/>
              <a:t>Soryani</a:t>
            </a:r>
            <a:r>
              <a:rPr lang="en-US" sz="1800" dirty="0"/>
              <a:t>, "Vehicular ad hoc networks enabled traffic controller for removing traffic lights in isolated intersections based on integer linear programming," in IET Intelligent Transport Systems, vol. 6, no. 2, pp. 115-123, June 2012, </a:t>
            </a:r>
            <a:r>
              <a:rPr lang="en-US" sz="1800" dirty="0" err="1"/>
              <a:t>doi</a:t>
            </a:r>
            <a:r>
              <a:rPr lang="en-US" sz="1800" dirty="0"/>
              <a:t>: 10.1049/iet-its.2010.0207</a:t>
            </a:r>
            <a:r>
              <a:rPr lang="en-US" sz="1800" dirty="0" smtClean="0"/>
              <a:t>.</a:t>
            </a:r>
            <a:endParaRPr lang="en-US" sz="1800" dirty="0" smtClean="0"/>
          </a:p>
          <a:p>
            <a:pPr lvl="0"/>
            <a:endParaRPr lang="en-US" sz="1800" b="0" strike="noStrike" dirty="0">
              <a:solidFill>
                <a:srgbClr val="000000"/>
              </a:solidFill>
              <a:sym typeface="Arial" panose="020B0604020202020204"/>
            </a:endParaRPr>
          </a:p>
          <a:p>
            <a:pPr lvl="0"/>
            <a:r>
              <a:rPr lang="en-US" sz="1800" dirty="0"/>
              <a:t>L. Chen and C. </a:t>
            </a:r>
            <a:r>
              <a:rPr lang="en-US" sz="1800" dirty="0" err="1"/>
              <a:t>Englund</a:t>
            </a:r>
            <a:r>
              <a:rPr lang="en-US" sz="1800" dirty="0"/>
              <a:t>, "Cooperative Intersection Management: A Survey," in IEEE Transactions on Intelligent Transportation Systems, vol. 17, no. 2, pp. 570-586, Feb. 2016, </a:t>
            </a:r>
            <a:r>
              <a:rPr lang="en-US" sz="1800" dirty="0" err="1"/>
              <a:t>doi</a:t>
            </a:r>
            <a:r>
              <a:rPr lang="en-US" sz="1800" dirty="0"/>
              <a:t>: 10.1109/TITS.2015.2471812</a:t>
            </a:r>
            <a:r>
              <a:rPr lang="en-US" sz="1800" dirty="0" smtClean="0"/>
              <a:t>.</a:t>
            </a:r>
            <a:endParaRPr lang="en-US" sz="1800" dirty="0" smtClean="0"/>
          </a:p>
          <a:p>
            <a:pPr lvl="0"/>
            <a:endParaRPr lang="en-US" sz="1800" b="0" strike="noStrike" dirty="0">
              <a:solidFill>
                <a:srgbClr val="000000"/>
              </a:solidFill>
              <a:sym typeface="Arial" panose="020B0604020202020204"/>
            </a:endParaRPr>
          </a:p>
          <a:p>
            <a:pPr lvl="0"/>
            <a:r>
              <a:rPr lang="en-US" sz="1800" dirty="0"/>
              <a:t>J. </a:t>
            </a:r>
            <a:r>
              <a:rPr lang="en-US" sz="1800" dirty="0" err="1"/>
              <a:t>Svancara</a:t>
            </a:r>
            <a:r>
              <a:rPr lang="en-US" sz="1800" dirty="0"/>
              <a:t>, M. </a:t>
            </a:r>
            <a:r>
              <a:rPr lang="en-US" sz="1800" dirty="0" err="1"/>
              <a:t>Vlk</a:t>
            </a:r>
            <a:r>
              <a:rPr lang="en-US" sz="1800" dirty="0"/>
              <a:t>, R. Stern, D. </a:t>
            </a:r>
            <a:r>
              <a:rPr lang="en-US" sz="1800" dirty="0" err="1"/>
              <a:t>Atzmon</a:t>
            </a:r>
            <a:r>
              <a:rPr lang="en-US" sz="1800" dirty="0"/>
              <a:t> and R. </a:t>
            </a:r>
            <a:r>
              <a:rPr lang="en-US" sz="1800" dirty="0" err="1"/>
              <a:t>Bartak</a:t>
            </a:r>
            <a:r>
              <a:rPr lang="en-US" sz="1800" dirty="0"/>
              <a:t>. Online Multi-Agent Pathfinding. In Proceedings of the AAAI Conference on Artificial Intelligence (AAAI</a:t>
            </a:r>
            <a:r>
              <a:rPr lang="en-US" sz="1800" dirty="0" smtClean="0"/>
              <a:t>), 2019</a:t>
            </a:r>
            <a:r>
              <a:rPr lang="en-US" sz="1800" dirty="0"/>
              <a:t>.</a:t>
            </a:r>
            <a:endParaRPr sz="1800" b="0" strike="noStrike" dirty="0">
              <a:solidFill>
                <a:srgbClr val="000000"/>
              </a:solidFill>
              <a:sym typeface="Arial" panose="020B0604020202020204"/>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8"/>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marL="0" marR="0" lvl="0" indent="0" algn="l" rtl="0">
              <a:spcBef>
                <a:spcPts val="0"/>
              </a:spcBef>
              <a:spcAft>
                <a:spcPts val="0"/>
              </a:spcAft>
              <a:buNone/>
            </a:pPr>
            <a:r>
              <a:rPr lang="en-US" sz="3200" b="1" strike="noStrike">
                <a:solidFill>
                  <a:srgbClr val="0B5394"/>
                </a:solidFill>
              </a:rPr>
              <a:t>Introduction</a:t>
            </a:r>
            <a:endParaRPr sz="3200" b="1" strike="noStrike">
              <a:solidFill>
                <a:srgbClr val="0B5394"/>
              </a:solidFill>
            </a:endParaRPr>
          </a:p>
        </p:txBody>
      </p:sp>
      <p:sp>
        <p:nvSpPr>
          <p:cNvPr id="132" name="Google Shape;132;p28"/>
          <p:cNvSpPr txBox="true"/>
          <p:nvPr/>
        </p:nvSpPr>
        <p:spPr>
          <a:xfrm>
            <a:off x="352800" y="1083600"/>
            <a:ext cx="4636800" cy="5585400"/>
          </a:xfrm>
          <a:prstGeom prst="rect">
            <a:avLst/>
          </a:prstGeom>
          <a:noFill/>
          <a:ln>
            <a:noFill/>
          </a:ln>
        </p:spPr>
        <p:txBody>
          <a:bodyPr spcFirstLastPara="1" wrap="square" lIns="0" tIns="0" rIns="0" bIns="0" anchor="t" anchorCtr="false">
            <a:noAutofit/>
          </a:bodyPr>
          <a:lstStyle/>
          <a:p>
            <a:pPr marL="0" marR="0" lvl="0" indent="0" algn="l" rtl="0">
              <a:lnSpc>
                <a:spcPct val="150000"/>
              </a:lnSpc>
              <a:spcBef>
                <a:spcPts val="0"/>
              </a:spcBef>
              <a:spcAft>
                <a:spcPts val="0"/>
              </a:spcAft>
              <a:buNone/>
            </a:pPr>
            <a:r>
              <a:rPr lang="en-US" sz="2000" b="1" dirty="0">
                <a:solidFill>
                  <a:srgbClr val="202122"/>
                </a:solidFill>
                <a:highlight>
                  <a:srgbClr val="FFFFFF"/>
                </a:highlight>
                <a:latin typeface="Arial" panose="020B0604020202020204" pitchFamily="34" charset="0"/>
                <a:cs typeface="Arial" panose="020B0604020202020204" pitchFamily="34" charset="0"/>
              </a:rPr>
              <a:t>Shared space</a:t>
            </a:r>
            <a:r>
              <a:rPr lang="en-US" sz="2000" dirty="0">
                <a:solidFill>
                  <a:srgbClr val="202122"/>
                </a:solidFill>
                <a:highlight>
                  <a:srgbClr val="FFFFFF"/>
                </a:highlight>
                <a:latin typeface="Arial" panose="020B0604020202020204" pitchFamily="34" charset="0"/>
                <a:cs typeface="Arial" panose="020B0604020202020204" pitchFamily="34" charset="0"/>
              </a:rPr>
              <a:t> </a:t>
            </a:r>
            <a:endParaRPr lang="en-US" sz="2000" dirty="0" smtClean="0">
              <a:solidFill>
                <a:srgbClr val="202122"/>
              </a:solidFill>
              <a:highlight>
                <a:srgbClr val="FFFFFF"/>
              </a:highlight>
              <a:latin typeface="Arial" panose="020B0604020202020204" pitchFamily="34" charset="0"/>
              <a:cs typeface="Arial" panose="020B0604020202020204" pitchFamily="34" charset="0"/>
            </a:endParaRPr>
          </a:p>
          <a:p>
            <a:pPr marL="342900" marR="0" lvl="0" indent="-342900" algn="l" rtl="0">
              <a:spcBef>
                <a:spcPts val="0"/>
              </a:spcBef>
              <a:spcAft>
                <a:spcPts val="0"/>
              </a:spcAft>
              <a:buFont typeface="Arial" panose="020B0604020202020204" pitchFamily="34" charset="0"/>
              <a:buChar char="•"/>
            </a:pPr>
            <a:r>
              <a:rPr lang="en-US" sz="2000" dirty="0">
                <a:solidFill>
                  <a:srgbClr val="202122"/>
                </a:solidFill>
                <a:highlight>
                  <a:srgbClr val="FFFFFF"/>
                </a:highlight>
                <a:uFill>
                  <a:noFill/>
                </a:uFill>
                <a:latin typeface="Arial" panose="020B0604020202020204" pitchFamily="34" charset="0"/>
                <a:cs typeface="Arial" panose="020B0604020202020204" pitchFamily="34" charset="0"/>
              </a:rPr>
              <a:t>U</a:t>
            </a:r>
            <a:r>
              <a:rPr lang="en-US" sz="2000" dirty="0" smtClean="0">
                <a:solidFill>
                  <a:schemeClr val="tx1"/>
                </a:solidFill>
                <a:highlight>
                  <a:srgbClr val="FFFFFF"/>
                </a:highlight>
                <a:uFill>
                  <a:noFill/>
                </a:uFill>
                <a:latin typeface="Arial" panose="020B0604020202020204" pitchFamily="34" charset="0"/>
                <a:cs typeface="Arial" panose="020B0604020202020204" pitchFamily="34" charset="0"/>
              </a:rPr>
              <a:t>rban design </a:t>
            </a:r>
            <a:r>
              <a:rPr lang="en-US" sz="2000" dirty="0" smtClean="0">
                <a:solidFill>
                  <a:srgbClr val="202122"/>
                </a:solidFill>
                <a:highlight>
                  <a:srgbClr val="FFFFFF"/>
                </a:highlight>
                <a:latin typeface="Arial" panose="020B0604020202020204" pitchFamily="34" charset="0"/>
                <a:cs typeface="Arial" panose="020B0604020202020204" pitchFamily="34" charset="0"/>
              </a:rPr>
              <a:t>approach</a:t>
            </a:r>
            <a:endParaRPr lang="en-US" sz="2000" dirty="0" smtClean="0">
              <a:solidFill>
                <a:srgbClr val="202122"/>
              </a:solidFill>
              <a:highlight>
                <a:srgbClr val="FFFFFF"/>
              </a:highligh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solidFill>
                  <a:srgbClr val="202122"/>
                </a:solidFill>
                <a:highlight>
                  <a:srgbClr val="FFFFFF"/>
                </a:highlight>
                <a:latin typeface="Arial" panose="020B0604020202020204" pitchFamily="34" charset="0"/>
                <a:cs typeface="Arial" panose="020B0604020202020204" pitchFamily="34" charset="0"/>
              </a:rPr>
              <a:t>No traffic </a:t>
            </a:r>
            <a:r>
              <a:rPr lang="en-US" sz="2000" dirty="0" smtClean="0">
                <a:solidFill>
                  <a:srgbClr val="202122"/>
                </a:solidFill>
                <a:highlight>
                  <a:srgbClr val="FFFFFF"/>
                </a:highlight>
                <a:latin typeface="Arial" panose="020B0604020202020204" pitchFamily="34" charset="0"/>
                <a:cs typeface="Arial" panose="020B0604020202020204" pitchFamily="34" charset="0"/>
              </a:rPr>
              <a:t>sign/features</a:t>
            </a:r>
            <a:endParaRPr lang="en-US" sz="2000" dirty="0" smtClean="0">
              <a:solidFill>
                <a:srgbClr val="202122"/>
              </a:solidFill>
              <a:highlight>
                <a:srgbClr val="FFFFFF"/>
              </a:highligh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endParaRPr lang="en-US" sz="2000" dirty="0" smtClean="0">
              <a:solidFill>
                <a:srgbClr val="202122"/>
              </a:solidFill>
              <a:highlight>
                <a:srgbClr val="FFFFFF"/>
              </a:highlight>
              <a:latin typeface="Arial" panose="020B0604020202020204" pitchFamily="34" charset="0"/>
              <a:cs typeface="Arial" panose="020B0604020202020204" pitchFamily="34" charset="0"/>
            </a:endParaRPr>
          </a:p>
          <a:p>
            <a:pPr lvl="0">
              <a:lnSpc>
                <a:spcPct val="150000"/>
              </a:lnSpc>
            </a:pPr>
            <a:r>
              <a:rPr lang="en-US" sz="2000" b="1" dirty="0">
                <a:solidFill>
                  <a:srgbClr val="202122"/>
                </a:solidFill>
                <a:highlight>
                  <a:srgbClr val="FFFFFF"/>
                </a:highlight>
                <a:latin typeface="Arial" panose="020B0604020202020204" pitchFamily="34" charset="0"/>
                <a:cs typeface="Arial" panose="020B0604020202020204" pitchFamily="34" charset="0"/>
              </a:rPr>
              <a:t>Expectation</a:t>
            </a:r>
            <a:r>
              <a:rPr lang="en-US" altLang="zh-CN" sz="2000" b="1" dirty="0">
                <a:solidFill>
                  <a:srgbClr val="202122"/>
                </a:solidFill>
                <a:highlight>
                  <a:srgbClr val="FFFFFF"/>
                </a:highlight>
                <a:latin typeface="Arial" panose="020B0604020202020204" pitchFamily="34" charset="0"/>
                <a:cs typeface="Arial" panose="020B0604020202020204" pitchFamily="34" charset="0"/>
              </a:rPr>
              <a:t> of designer</a:t>
            </a:r>
            <a:endParaRPr lang="en-US" sz="2000" b="1" dirty="0">
              <a:solidFill>
                <a:srgbClr val="202122"/>
              </a:solidFill>
              <a:highlight>
                <a:srgbClr val="FFFFFF"/>
              </a:highlight>
              <a:latin typeface="Arial" panose="020B0604020202020204" pitchFamily="34" charset="0"/>
              <a:cs typeface="Arial" panose="020B0604020202020204" pitchFamily="34" charset="0"/>
            </a:endParaRPr>
          </a:p>
          <a:p>
            <a:pPr marL="342900" marR="0" lvl="0" indent="-342900" algn="l" rtl="0">
              <a:spcBef>
                <a:spcPts val="0"/>
              </a:spcBef>
              <a:spcAft>
                <a:spcPts val="0"/>
              </a:spcAft>
              <a:buFont typeface="Arial" panose="020B0604020202020204" pitchFamily="34" charset="0"/>
              <a:buChar char="•"/>
            </a:pPr>
            <a:r>
              <a:rPr lang="en-US" sz="2000" dirty="0" smtClean="0">
                <a:solidFill>
                  <a:srgbClr val="202122"/>
                </a:solidFill>
                <a:highlight>
                  <a:srgbClr val="FFFFFF"/>
                </a:highlight>
                <a:latin typeface="Arial" panose="020B0604020202020204" pitchFamily="34" charset="0"/>
                <a:cs typeface="Arial" panose="020B0604020202020204" pitchFamily="34" charset="0"/>
              </a:rPr>
              <a:t>Creating </a:t>
            </a:r>
            <a:r>
              <a:rPr lang="en-US" sz="2000" dirty="0">
                <a:solidFill>
                  <a:srgbClr val="202122"/>
                </a:solidFill>
                <a:highlight>
                  <a:srgbClr val="FFFFFF"/>
                </a:highlight>
                <a:latin typeface="Arial" panose="020B0604020202020204" pitchFamily="34" charset="0"/>
                <a:cs typeface="Arial" panose="020B0604020202020204" pitchFamily="34" charset="0"/>
              </a:rPr>
              <a:t>a </a:t>
            </a:r>
            <a:r>
              <a:rPr lang="en-US" sz="2000" dirty="0" smtClean="0">
                <a:solidFill>
                  <a:srgbClr val="202122"/>
                </a:solidFill>
                <a:highlight>
                  <a:srgbClr val="FFFFFF"/>
                </a:highlight>
                <a:latin typeface="Arial" panose="020B0604020202020204" pitchFamily="34" charset="0"/>
                <a:cs typeface="Arial" panose="020B0604020202020204" pitchFamily="34" charset="0"/>
              </a:rPr>
              <a:t>greater sense of uncertainty</a:t>
            </a:r>
            <a:endParaRPr lang="en-US" sz="2000" dirty="0">
              <a:solidFill>
                <a:srgbClr val="202122"/>
              </a:solidFill>
              <a:highlight>
                <a:srgbClr val="FFFFFF"/>
              </a:highlight>
              <a:latin typeface="Arial" panose="020B0604020202020204" pitchFamily="34" charset="0"/>
              <a:cs typeface="Arial" panose="020B0604020202020204" pitchFamily="34" charset="0"/>
            </a:endParaRPr>
          </a:p>
          <a:p>
            <a:pPr marL="342900" marR="0" lvl="0" indent="-342900" algn="l" rtl="0">
              <a:spcBef>
                <a:spcPts val="0"/>
              </a:spcBef>
              <a:spcAft>
                <a:spcPts val="0"/>
              </a:spcAft>
              <a:buFont typeface="Arial" panose="020B0604020202020204" pitchFamily="34" charset="0"/>
              <a:buChar char="•"/>
            </a:pPr>
            <a:r>
              <a:rPr lang="en-US" sz="2000" dirty="0" smtClean="0">
                <a:solidFill>
                  <a:srgbClr val="202122"/>
                </a:solidFill>
                <a:highlight>
                  <a:srgbClr val="FFFFFF"/>
                </a:highlight>
                <a:latin typeface="Arial" panose="020B0604020202020204" pitchFamily="34" charset="0"/>
                <a:cs typeface="Arial" panose="020B0604020202020204" pitchFamily="34" charset="0"/>
              </a:rPr>
              <a:t>Unclear priority</a:t>
            </a:r>
            <a:endParaRPr lang="en-US" sz="2000" dirty="0" smtClean="0">
              <a:solidFill>
                <a:srgbClr val="202122"/>
              </a:solidFill>
              <a:highlight>
                <a:srgbClr val="FFFFFF"/>
              </a:highlight>
              <a:latin typeface="Arial" panose="020B0604020202020204" pitchFamily="34" charset="0"/>
              <a:cs typeface="Arial" panose="020B0604020202020204" pitchFamily="34" charset="0"/>
            </a:endParaRPr>
          </a:p>
          <a:p>
            <a:pPr marL="342900" marR="0" lvl="0" indent="-342900" algn="l" rtl="0">
              <a:spcBef>
                <a:spcPts val="0"/>
              </a:spcBef>
              <a:spcAft>
                <a:spcPts val="0"/>
              </a:spcAft>
              <a:buFont typeface="Arial" panose="020B0604020202020204" pitchFamily="34" charset="0"/>
              <a:buChar char="•"/>
            </a:pPr>
            <a:r>
              <a:rPr lang="en-US" sz="2000" dirty="0" smtClean="0">
                <a:solidFill>
                  <a:srgbClr val="202122"/>
                </a:solidFill>
                <a:highlight>
                  <a:srgbClr val="FFFFFF"/>
                </a:highlight>
                <a:latin typeface="Arial" panose="020B0604020202020204" pitchFamily="34" charset="0"/>
                <a:cs typeface="Arial" panose="020B0604020202020204" pitchFamily="34" charset="0"/>
              </a:rPr>
              <a:t>Drivers </a:t>
            </a:r>
            <a:r>
              <a:rPr lang="en-US" sz="2000" dirty="0">
                <a:solidFill>
                  <a:srgbClr val="202122"/>
                </a:solidFill>
                <a:highlight>
                  <a:srgbClr val="FFFFFF"/>
                </a:highlight>
                <a:latin typeface="Arial" panose="020B0604020202020204" pitchFamily="34" charset="0"/>
                <a:cs typeface="Arial" panose="020B0604020202020204" pitchFamily="34" charset="0"/>
              </a:rPr>
              <a:t>will reduce their </a:t>
            </a:r>
            <a:r>
              <a:rPr lang="en-US" sz="2000" dirty="0" smtClean="0">
                <a:solidFill>
                  <a:srgbClr val="202122"/>
                </a:solidFill>
                <a:highlight>
                  <a:srgbClr val="FFFFFF"/>
                </a:highlight>
                <a:latin typeface="Arial" panose="020B0604020202020204" pitchFamily="34" charset="0"/>
                <a:cs typeface="Arial" panose="020B0604020202020204" pitchFamily="34" charset="0"/>
              </a:rPr>
              <a:t>speed</a:t>
            </a:r>
            <a:endParaRPr lang="en-US" sz="2000" dirty="0" smtClean="0">
              <a:solidFill>
                <a:srgbClr val="202122"/>
              </a:solidFill>
              <a:highlight>
                <a:srgbClr val="FFFFFF"/>
              </a:highlight>
              <a:latin typeface="Arial" panose="020B0604020202020204" pitchFamily="34" charset="0"/>
              <a:cs typeface="Arial" panose="020B0604020202020204" pitchFamily="34" charset="0"/>
            </a:endParaRPr>
          </a:p>
          <a:p>
            <a:pPr marL="342900" marR="0" lvl="0" indent="-342900" algn="l" rtl="0">
              <a:spcBef>
                <a:spcPts val="0"/>
              </a:spcBef>
              <a:spcAft>
                <a:spcPts val="0"/>
              </a:spcAft>
              <a:buFont typeface="Arial" panose="020B0604020202020204" pitchFamily="34" charset="0"/>
              <a:buChar char="•"/>
            </a:pPr>
            <a:r>
              <a:rPr lang="en-US" sz="2000" dirty="0">
                <a:solidFill>
                  <a:srgbClr val="202122"/>
                </a:solidFill>
                <a:highlight>
                  <a:srgbClr val="FFFFFF"/>
                </a:highlight>
                <a:latin typeface="Arial" panose="020B0604020202020204" pitchFamily="34" charset="0"/>
                <a:cs typeface="Arial" panose="020B0604020202020204" pitchFamily="34" charset="0"/>
              </a:rPr>
              <a:t>R</a:t>
            </a:r>
            <a:r>
              <a:rPr lang="en-US" sz="2000" dirty="0" smtClean="0">
                <a:solidFill>
                  <a:srgbClr val="202122"/>
                </a:solidFill>
                <a:highlight>
                  <a:srgbClr val="FFFFFF"/>
                </a:highlight>
                <a:latin typeface="Arial" panose="020B0604020202020204" pitchFamily="34" charset="0"/>
                <a:cs typeface="Arial" panose="020B0604020202020204" pitchFamily="34" charset="0"/>
              </a:rPr>
              <a:t>educing </a:t>
            </a:r>
            <a:r>
              <a:rPr lang="en-US" sz="2000" dirty="0">
                <a:solidFill>
                  <a:srgbClr val="202122"/>
                </a:solidFill>
                <a:highlight>
                  <a:srgbClr val="FFFFFF"/>
                </a:highlight>
                <a:latin typeface="Arial" panose="020B0604020202020204" pitchFamily="34" charset="0"/>
                <a:cs typeface="Arial" panose="020B0604020202020204" pitchFamily="34" charset="0"/>
              </a:rPr>
              <a:t>the dominance of </a:t>
            </a:r>
            <a:r>
              <a:rPr lang="en-US" sz="2000" dirty="0" smtClean="0">
                <a:solidFill>
                  <a:srgbClr val="202122"/>
                </a:solidFill>
                <a:highlight>
                  <a:srgbClr val="FFFFFF"/>
                </a:highlight>
                <a:latin typeface="Arial" panose="020B0604020202020204" pitchFamily="34" charset="0"/>
                <a:cs typeface="Arial" panose="020B0604020202020204" pitchFamily="34" charset="0"/>
              </a:rPr>
              <a:t>vehicles/road </a:t>
            </a:r>
            <a:r>
              <a:rPr lang="en-US" sz="2000" dirty="0">
                <a:solidFill>
                  <a:srgbClr val="202122"/>
                </a:solidFill>
                <a:highlight>
                  <a:srgbClr val="FFFFFF"/>
                </a:highlight>
                <a:latin typeface="Arial" panose="020B0604020202020204" pitchFamily="34" charset="0"/>
                <a:cs typeface="Arial" panose="020B0604020202020204" pitchFamily="34" charset="0"/>
              </a:rPr>
              <a:t>casualty </a:t>
            </a:r>
            <a:r>
              <a:rPr lang="en-US" sz="2000" dirty="0" smtClean="0">
                <a:solidFill>
                  <a:srgbClr val="202122"/>
                </a:solidFill>
                <a:highlight>
                  <a:srgbClr val="FFFFFF"/>
                </a:highlight>
                <a:latin typeface="Arial" panose="020B0604020202020204" pitchFamily="34" charset="0"/>
                <a:cs typeface="Arial" panose="020B0604020202020204" pitchFamily="34" charset="0"/>
              </a:rPr>
              <a:t>rates</a:t>
            </a:r>
            <a:endParaRPr lang="en-US" sz="2000" dirty="0" smtClean="0">
              <a:solidFill>
                <a:srgbClr val="202122"/>
              </a:solidFill>
              <a:highlight>
                <a:srgbClr val="FFFFFF"/>
              </a:highlight>
              <a:latin typeface="Arial" panose="020B0604020202020204" pitchFamily="34" charset="0"/>
              <a:cs typeface="Arial" panose="020B0604020202020204" pitchFamily="34" charset="0"/>
            </a:endParaRPr>
          </a:p>
          <a:p>
            <a:pPr marL="342900" marR="0" lvl="0" indent="-342900" algn="l" rtl="0">
              <a:spcBef>
                <a:spcPts val="0"/>
              </a:spcBef>
              <a:spcAft>
                <a:spcPts val="0"/>
              </a:spcAft>
              <a:buFont typeface="Arial" panose="020B0604020202020204" pitchFamily="34" charset="0"/>
              <a:buChar char="•"/>
            </a:pPr>
            <a:r>
              <a:rPr lang="en-US" sz="2000" dirty="0" smtClean="0">
                <a:solidFill>
                  <a:srgbClr val="202122"/>
                </a:solidFill>
                <a:highlight>
                  <a:srgbClr val="FFFFFF"/>
                </a:highlight>
                <a:latin typeface="Arial" panose="020B0604020202020204" pitchFamily="34" charset="0"/>
                <a:cs typeface="Arial" panose="020B0604020202020204" pitchFamily="34" charset="0"/>
              </a:rPr>
              <a:t>Improving </a:t>
            </a:r>
            <a:r>
              <a:rPr lang="en-US" sz="2000" dirty="0">
                <a:solidFill>
                  <a:srgbClr val="202122"/>
                </a:solidFill>
                <a:highlight>
                  <a:srgbClr val="FFFFFF"/>
                </a:highlight>
                <a:latin typeface="Arial" panose="020B0604020202020204" pitchFamily="34" charset="0"/>
                <a:cs typeface="Arial" panose="020B0604020202020204" pitchFamily="34" charset="0"/>
              </a:rPr>
              <a:t>safety for other road </a:t>
            </a:r>
            <a:r>
              <a:rPr lang="en-US" sz="2000" dirty="0" smtClean="0">
                <a:solidFill>
                  <a:srgbClr val="202122"/>
                </a:solidFill>
                <a:highlight>
                  <a:srgbClr val="FFFFFF"/>
                </a:highlight>
                <a:latin typeface="Arial" panose="020B0604020202020204" pitchFamily="34" charset="0"/>
                <a:cs typeface="Arial" panose="020B0604020202020204" pitchFamily="34" charset="0"/>
              </a:rPr>
              <a:t>users </a:t>
            </a:r>
            <a:endParaRPr lang="en-US" sz="2000" dirty="0" smtClean="0">
              <a:solidFill>
                <a:srgbClr val="202122"/>
              </a:solidFill>
              <a:highlight>
                <a:srgbClr val="FFFFFF"/>
              </a:highlight>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lang="en-US" sz="2000" dirty="0" smtClean="0">
              <a:solidFill>
                <a:srgbClr val="202122"/>
              </a:solidFill>
              <a:highlight>
                <a:srgbClr val="FFFFFF"/>
              </a:highlight>
              <a:latin typeface="Arial" panose="020B0604020202020204" pitchFamily="34" charset="0"/>
              <a:cs typeface="Arial" panose="020B0604020202020204" pitchFamily="34" charset="0"/>
            </a:endParaRPr>
          </a:p>
        </p:txBody>
      </p:sp>
      <p:pic>
        <p:nvPicPr>
          <p:cNvPr id="134" name="Google Shape;134;p28"/>
          <p:cNvPicPr preferRelativeResize="false"/>
          <p:nvPr/>
        </p:nvPicPr>
        <p:blipFill>
          <a:blip r:embed="rId1"/>
          <a:stretch>
            <a:fillRect/>
          </a:stretch>
        </p:blipFill>
        <p:spPr>
          <a:xfrm>
            <a:off x="5472350" y="874450"/>
            <a:ext cx="3015574" cy="2715075"/>
          </a:xfrm>
          <a:prstGeom prst="rect">
            <a:avLst/>
          </a:prstGeom>
          <a:noFill/>
          <a:ln>
            <a:noFill/>
          </a:ln>
        </p:spPr>
      </p:pic>
      <p:sp>
        <p:nvSpPr>
          <p:cNvPr id="2" name="Rectangle 1"/>
          <p:cNvSpPr/>
          <p:nvPr/>
        </p:nvSpPr>
        <p:spPr>
          <a:xfrm>
            <a:off x="5497020" y="3335609"/>
            <a:ext cx="1798562" cy="253916"/>
          </a:xfrm>
          <a:prstGeom prst="rect">
            <a:avLst/>
          </a:prstGeom>
          <a:solidFill>
            <a:schemeClr val="tx2"/>
          </a:solidFill>
        </p:spPr>
        <p:txBody>
          <a:bodyPr wrap="square">
            <a:spAutoFit/>
          </a:bodyPr>
          <a:lstStyle/>
          <a:p>
            <a:r>
              <a:rPr lang="en-US" sz="1050" dirty="0">
                <a:solidFill>
                  <a:schemeClr val="tx1"/>
                </a:solidFill>
                <a:latin typeface="Arial" panose="020B0604020202020204" pitchFamily="34" charset="0"/>
              </a:rPr>
              <a:t>http://www.styria-mobile.at/</a:t>
            </a:r>
            <a:endParaRPr lang="en-US" sz="105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true"/>
          <p:nvPr/>
        </p:nvSpPr>
        <p:spPr>
          <a:xfrm>
            <a:off x="2467155" y="1959429"/>
            <a:ext cx="4479111" cy="3108543"/>
          </a:xfrm>
          <a:prstGeom prst="rect">
            <a:avLst/>
          </a:prstGeom>
          <a:noFill/>
        </p:spPr>
        <p:txBody>
          <a:bodyPr wrap="none" rtlCol="0">
            <a:spAutoFit/>
          </a:bodyPr>
          <a:lstStyle/>
          <a:p>
            <a:pPr algn="ctr"/>
            <a:r>
              <a:rPr lang="en-US" sz="2800" b="1" dirty="0" smtClean="0">
                <a:latin typeface="+mn-lt"/>
              </a:rPr>
              <a:t>Thank you for attention!</a:t>
            </a:r>
            <a:endParaRPr lang="en-US" sz="2800" b="1" dirty="0" smtClean="0">
              <a:latin typeface="+mn-lt"/>
            </a:endParaRPr>
          </a:p>
          <a:p>
            <a:pPr algn="ctr"/>
            <a:endParaRPr lang="en-US" sz="2800" b="1" dirty="0" smtClean="0">
              <a:latin typeface="+mn-lt"/>
            </a:endParaRPr>
          </a:p>
          <a:p>
            <a:pPr algn="ctr"/>
            <a:endParaRPr lang="en-US" sz="2800" b="1" dirty="0">
              <a:latin typeface="+mn-lt"/>
            </a:endParaRPr>
          </a:p>
          <a:p>
            <a:pPr algn="ctr"/>
            <a:endParaRPr lang="en-US" sz="2800" b="1" dirty="0" smtClean="0">
              <a:latin typeface="+mn-lt"/>
            </a:endParaRPr>
          </a:p>
          <a:p>
            <a:pPr algn="ctr"/>
            <a:endParaRPr lang="en-US" sz="2800" b="1" dirty="0" smtClean="0">
              <a:latin typeface="+mn-lt"/>
            </a:endParaRPr>
          </a:p>
          <a:p>
            <a:pPr algn="ctr"/>
            <a:endParaRPr lang="en-US" sz="2800" b="1" dirty="0">
              <a:latin typeface="+mn-lt"/>
            </a:endParaRPr>
          </a:p>
          <a:p>
            <a:pPr algn="ctr"/>
            <a:r>
              <a:rPr lang="en-US" sz="2800" b="1" dirty="0" smtClean="0">
                <a:latin typeface="+mn-lt"/>
              </a:rPr>
              <a:t>Questions &amp; C</a:t>
            </a:r>
            <a:r>
              <a:rPr lang="en-US" altLang="zh-CN" sz="2800" b="1" dirty="0" smtClean="0">
                <a:latin typeface="+mn-lt"/>
              </a:rPr>
              <a:t>omments?</a:t>
            </a:r>
            <a:endParaRPr lang="en-US" sz="2800" b="1" dirty="0">
              <a:latin typeface="+mn-lt"/>
            </a:endParaRPr>
          </a:p>
        </p:txBody>
      </p:sp>
      <p:pic>
        <p:nvPicPr>
          <p:cNvPr id="1030" name="Picture 6" descr="Smile icon"/>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4097110" y="2758325"/>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272726" y="3990228"/>
            <a:ext cx="922047" cy="230832"/>
          </a:xfrm>
          <a:prstGeom prst="rect">
            <a:avLst/>
          </a:prstGeom>
        </p:spPr>
        <p:txBody>
          <a:bodyPr wrap="none">
            <a:spAutoFit/>
          </a:bodyPr>
          <a:lstStyle/>
          <a:p>
            <a:r>
              <a:rPr lang="en-US" sz="900" dirty="0" smtClean="0">
                <a:solidFill>
                  <a:schemeClr val="bg1">
                    <a:lumMod val="75000"/>
                  </a:schemeClr>
                </a:solidFill>
              </a:rPr>
              <a:t>iconninja.com</a:t>
            </a:r>
            <a:r>
              <a:rPr lang="en-US" sz="900" dirty="0">
                <a:solidFill>
                  <a:schemeClr val="bg1">
                    <a:lumMod val="75000"/>
                  </a:schemeClr>
                </a:solidFill>
              </a:rPr>
              <a:t>/</a:t>
            </a:r>
            <a:endParaRPr lang="en-US" sz="900"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8;p33"/>
          <p:cNvSpPr txBox="true"/>
          <p:nvPr/>
        </p:nvSpPr>
        <p:spPr>
          <a:xfrm>
            <a:off x="3384114" y="3169923"/>
            <a:ext cx="2825098" cy="587057"/>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dirty="0" smtClean="0">
                <a:solidFill>
                  <a:srgbClr val="0B5394"/>
                </a:solidFill>
              </a:rPr>
              <a:t>Backup slides</a:t>
            </a:r>
            <a:endParaRPr sz="3200" b="1" dirty="0">
              <a:solidFill>
                <a:srgbClr val="0B5394"/>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true"/>
          </p:cNvPicPr>
          <p:nvPr/>
        </p:nvPicPr>
        <p:blipFill>
          <a:blip r:embed="rId1"/>
          <a:stretch>
            <a:fillRect/>
          </a:stretch>
        </p:blipFill>
        <p:spPr>
          <a:xfrm>
            <a:off x="3274831" y="961753"/>
            <a:ext cx="2124075" cy="2095500"/>
          </a:xfrm>
          <a:prstGeom prst="rect">
            <a:avLst/>
          </a:prstGeom>
        </p:spPr>
      </p:pic>
      <p:sp>
        <p:nvSpPr>
          <p:cNvPr id="4" name="Google Shape;222;p42"/>
          <p:cNvSpPr txBox="true"/>
          <p:nvPr/>
        </p:nvSpPr>
        <p:spPr>
          <a:xfrm>
            <a:off x="353520" y="-61200"/>
            <a:ext cx="8466900" cy="93570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dirty="0" smtClean="0">
                <a:solidFill>
                  <a:srgbClr val="0B5394"/>
                </a:solidFill>
              </a:rPr>
              <a:t>ILP Example</a:t>
            </a:r>
            <a:endParaRPr sz="3200" b="1" dirty="0">
              <a:solidFill>
                <a:srgbClr val="0B5394"/>
              </a:solidFill>
            </a:endParaRPr>
          </a:p>
        </p:txBody>
      </p:sp>
      <p:sp>
        <p:nvSpPr>
          <p:cNvPr id="6" name="Text Placeholder 5"/>
          <p:cNvSpPr>
            <a:spLocks noGrp="true"/>
          </p:cNvSpPr>
          <p:nvPr>
            <p:ph type="body" idx="1"/>
          </p:nvPr>
        </p:nvSpPr>
        <p:spPr>
          <a:xfrm>
            <a:off x="352800" y="3057253"/>
            <a:ext cx="8466840" cy="3611747"/>
          </a:xfrm>
        </p:spPr>
        <p:txBody>
          <a:bodyPr/>
          <a:lstStyle/>
          <a:p>
            <a:r>
              <a:rPr lang="en-US" sz="1600" dirty="0" smtClean="0"/>
              <a:t>Safe driving pattern:</a:t>
            </a:r>
            <a:endParaRPr lang="en-US" sz="1600" dirty="0" smtClean="0"/>
          </a:p>
          <a:p>
            <a:pPr marL="571500" indent="-342900">
              <a:buAutoNum type="arabicPeriod"/>
            </a:pPr>
            <a:r>
              <a:rPr lang="en-US" sz="1600" dirty="0" smtClean="0"/>
              <a:t>All vehicle cannot enter from same lane at the same time;</a:t>
            </a:r>
            <a:endParaRPr lang="en-US" sz="1600" dirty="0" smtClean="0"/>
          </a:p>
          <a:p>
            <a:pPr marL="571500" indent="-342900">
              <a:buAutoNum type="arabicPeriod"/>
            </a:pPr>
            <a:r>
              <a:rPr lang="en-US" sz="1600" dirty="0" smtClean="0"/>
              <a:t>All vehicle cannot leave from same lane at the same time;</a:t>
            </a:r>
            <a:endParaRPr lang="en-US" sz="1600" dirty="0" smtClean="0"/>
          </a:p>
          <a:p>
            <a:pPr marL="571500" indent="-342900">
              <a:buAutoNum type="arabicPeriod"/>
            </a:pPr>
            <a:r>
              <a:rPr lang="en-US" sz="1600" dirty="0" smtClean="0"/>
              <a:t>The trajectories of any two vehicles cannot cut each other at the same phase.</a:t>
            </a:r>
            <a:endParaRPr lang="en-US" sz="1600" dirty="0" smtClean="0"/>
          </a:p>
          <a:p>
            <a:pPr marL="571500" indent="-342900">
              <a:buAutoNum type="arabicPeriod"/>
            </a:pPr>
            <a:endParaRPr lang="en-US" sz="1600" dirty="0"/>
          </a:p>
          <a:p>
            <a:pPr marL="228600" indent="0"/>
            <a:r>
              <a:rPr lang="en-US" sz="1600" dirty="0" smtClean="0"/>
              <a:t>For a single vehicle, its driven directions can be calculated by MOD() function. Assuming the vehicle comes from </a:t>
            </a:r>
            <a:r>
              <a:rPr lang="en-US" sz="1600" dirty="0" err="1" smtClean="0"/>
              <a:t>i</a:t>
            </a:r>
            <a:r>
              <a:rPr lang="en-US" sz="1600" dirty="0" smtClean="0"/>
              <a:t> and leave from j, then:</a:t>
            </a:r>
            <a:endParaRPr lang="en-US" sz="1600" dirty="0" smtClean="0"/>
          </a:p>
          <a:p>
            <a:pPr marL="685800" lvl="1" indent="0" algn="just"/>
            <a:r>
              <a:rPr lang="en-US" sz="1600" dirty="0" smtClean="0"/>
              <a:t>              Right turn:                                         </a:t>
            </a:r>
            <a:r>
              <a:rPr lang="en-US" sz="1600" dirty="0" err="1" smtClean="0"/>
              <a:t>i</a:t>
            </a:r>
            <a:endParaRPr lang="en-US" sz="1600" dirty="0" smtClean="0"/>
          </a:p>
          <a:p>
            <a:pPr marL="685800" lvl="1" indent="0" algn="just"/>
            <a:r>
              <a:rPr lang="en-US" sz="1600" dirty="0" smtClean="0"/>
              <a:t>              Straight forward:                               </a:t>
            </a:r>
            <a:r>
              <a:rPr lang="en-US" sz="1600" dirty="0" err="1" smtClean="0"/>
              <a:t>i</a:t>
            </a:r>
            <a:r>
              <a:rPr lang="en-US" sz="1600" dirty="0" smtClean="0"/>
              <a:t>, mod(i+1,4)</a:t>
            </a:r>
            <a:endParaRPr lang="en-US" sz="1600" dirty="0" smtClean="0"/>
          </a:p>
          <a:p>
            <a:pPr marL="685800" lvl="1" indent="0" algn="just"/>
            <a:r>
              <a:rPr lang="en-US" sz="1600" dirty="0" smtClean="0"/>
              <a:t>              Left turn:                                           </a:t>
            </a:r>
            <a:r>
              <a:rPr lang="en-US" sz="1600" dirty="0" err="1" smtClean="0"/>
              <a:t>i</a:t>
            </a:r>
            <a:r>
              <a:rPr lang="en-US" sz="1600" dirty="0" smtClean="0"/>
              <a:t>, </a:t>
            </a:r>
            <a:r>
              <a:rPr lang="en-US" sz="1600" dirty="0"/>
              <a:t>mod(i+1,4</a:t>
            </a:r>
            <a:r>
              <a:rPr lang="en-US" sz="1600" dirty="0" smtClean="0"/>
              <a:t>),</a:t>
            </a:r>
            <a:r>
              <a:rPr lang="en-US" sz="1600" dirty="0"/>
              <a:t> </a:t>
            </a:r>
            <a:r>
              <a:rPr lang="en-US" sz="1600" dirty="0" smtClean="0"/>
              <a:t>mod(i+2,4)</a:t>
            </a:r>
            <a:endParaRPr lang="en-US" sz="1600" dirty="0" smtClean="0"/>
          </a:p>
          <a:p>
            <a:pPr marL="228600" indent="0"/>
            <a:endParaRPr lang="en-US" sz="1600" dirty="0" smtClean="0"/>
          </a:p>
          <a:p>
            <a:pPr marL="228600" indent="0"/>
            <a:r>
              <a:rPr lang="en-US" sz="1600" dirty="0" smtClean="0"/>
              <a:t>The aim is maximum the traffic flow, then apply the safe pattern constrains as the left conditions.</a:t>
            </a:r>
            <a:endParaRPr lang="en-US" sz="1600" dirty="0" smtClean="0"/>
          </a:p>
          <a:p>
            <a:pPr marL="228600" indent="0"/>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2;p42"/>
          <p:cNvSpPr txBox="true"/>
          <p:nvPr/>
        </p:nvSpPr>
        <p:spPr>
          <a:xfrm>
            <a:off x="353520" y="-61200"/>
            <a:ext cx="8466900" cy="935700"/>
          </a:xfrm>
          <a:prstGeom prst="rect">
            <a:avLst/>
          </a:prstGeom>
          <a:noFill/>
          <a:ln>
            <a:noFill/>
          </a:ln>
        </p:spPr>
        <p:txBody>
          <a:bodyPr spcFirstLastPara="1" wrap="square" lIns="0" tIns="0" rIns="0" bIns="0" anchor="b" anchorCtr="false">
            <a:noAutofit/>
          </a:bodyPr>
          <a:lstStyle/>
          <a:p>
            <a:pPr lvl="0"/>
            <a:r>
              <a:rPr lang="en-US" sz="3200" b="1" dirty="0" smtClean="0">
                <a:solidFill>
                  <a:srgbClr val="0B5394"/>
                </a:solidFill>
              </a:rPr>
              <a:t>Online multi-agent path planning example</a:t>
            </a:r>
            <a:endParaRPr sz="3200" b="1" dirty="0">
              <a:solidFill>
                <a:srgbClr val="0B5394"/>
              </a:solidFill>
            </a:endParaRPr>
          </a:p>
        </p:txBody>
      </p:sp>
      <p:sp>
        <p:nvSpPr>
          <p:cNvPr id="6" name="Text Placeholder 5"/>
          <p:cNvSpPr>
            <a:spLocks noGrp="true"/>
          </p:cNvSpPr>
          <p:nvPr>
            <p:ph type="body" idx="1"/>
          </p:nvPr>
        </p:nvSpPr>
        <p:spPr>
          <a:xfrm>
            <a:off x="352800" y="1018903"/>
            <a:ext cx="3661851" cy="5381897"/>
          </a:xfrm>
        </p:spPr>
        <p:txBody>
          <a:bodyPr/>
          <a:lstStyle/>
          <a:p>
            <a:r>
              <a:rPr lang="en-US" sz="1600" dirty="0"/>
              <a:t>The main idea of OID is very </a:t>
            </a:r>
            <a:r>
              <a:rPr lang="en-US" sz="1600" dirty="0" smtClean="0"/>
              <a:t> similar</a:t>
            </a:r>
            <a:r>
              <a:rPr lang="en-US" sz="1600" dirty="0"/>
              <a:t>: allow the </a:t>
            </a:r>
            <a:r>
              <a:rPr lang="en-US" sz="1600" dirty="0" smtClean="0"/>
              <a:t>new agents </a:t>
            </a:r>
            <a:r>
              <a:rPr lang="en-US" sz="1600" dirty="0"/>
              <a:t>to plan while ignoring the other agents. If there is a conflict with the plan of an already planned agent, then we merge the groups of conflicting agents and plan for them altogether (again disregarding the other agents). This is iterated until there are no conflicts anymore. This adaptation of ID to online MAPF, however, may </a:t>
            </a:r>
            <a:r>
              <a:rPr lang="en-US" sz="1600" dirty="0" smtClean="0"/>
              <a:t>return </a:t>
            </a:r>
            <a:r>
              <a:rPr lang="en-US" sz="1600" dirty="0"/>
              <a:t>plans that are not snapshot optimal. The reason is that an online MAPF algorithm is called multiple times, whenever new agents appear</a:t>
            </a:r>
            <a:r>
              <a:rPr lang="en-US" sz="1600" dirty="0" smtClean="0"/>
              <a:t>.</a:t>
            </a:r>
            <a:endParaRPr lang="en-US" sz="1600" dirty="0" smtClean="0"/>
          </a:p>
          <a:p>
            <a:r>
              <a:rPr lang="en-US" sz="1600" dirty="0" smtClean="0"/>
              <a:t>Therefore, a modified algorithm is shown on the right side.</a:t>
            </a:r>
            <a:endParaRPr lang="en-US" sz="1600" dirty="0"/>
          </a:p>
        </p:txBody>
      </p:sp>
      <p:pic>
        <p:nvPicPr>
          <p:cNvPr id="8" name="Picture 7"/>
          <p:cNvPicPr>
            <a:picLocks noChangeAspect="true"/>
          </p:cNvPicPr>
          <p:nvPr/>
        </p:nvPicPr>
        <p:blipFill>
          <a:blip r:embed="rId1"/>
          <a:stretch>
            <a:fillRect/>
          </a:stretch>
        </p:blipFill>
        <p:spPr>
          <a:xfrm>
            <a:off x="4194810" y="1018903"/>
            <a:ext cx="3777346" cy="488428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2;p42"/>
          <p:cNvSpPr txBox="true"/>
          <p:nvPr/>
        </p:nvSpPr>
        <p:spPr>
          <a:xfrm>
            <a:off x="353520" y="-61200"/>
            <a:ext cx="8466900" cy="935700"/>
          </a:xfrm>
          <a:prstGeom prst="rect">
            <a:avLst/>
          </a:prstGeom>
          <a:noFill/>
          <a:ln>
            <a:noFill/>
          </a:ln>
        </p:spPr>
        <p:txBody>
          <a:bodyPr spcFirstLastPara="1" wrap="square" lIns="0" tIns="0" rIns="0" bIns="0" anchor="b" anchorCtr="false">
            <a:noAutofit/>
          </a:bodyPr>
          <a:lstStyle/>
          <a:p>
            <a:pPr lvl="0"/>
            <a:r>
              <a:rPr lang="en-US" sz="3200" b="1" dirty="0">
                <a:solidFill>
                  <a:srgbClr val="0B5394"/>
                </a:solidFill>
              </a:rPr>
              <a:t>Path finding </a:t>
            </a:r>
            <a:r>
              <a:rPr lang="en-US" sz="3200" b="1" dirty="0" smtClean="0">
                <a:solidFill>
                  <a:srgbClr val="0B5394"/>
                </a:solidFill>
              </a:rPr>
              <a:t>Example</a:t>
            </a:r>
            <a:endParaRPr sz="3200" b="1" dirty="0">
              <a:solidFill>
                <a:srgbClr val="0B5394"/>
              </a:solidFill>
            </a:endParaRPr>
          </a:p>
        </p:txBody>
      </p:sp>
      <p:sp>
        <p:nvSpPr>
          <p:cNvPr id="6" name="Text Placeholder 5"/>
          <p:cNvSpPr>
            <a:spLocks noGrp="true"/>
          </p:cNvSpPr>
          <p:nvPr>
            <p:ph type="body" idx="1"/>
          </p:nvPr>
        </p:nvSpPr>
        <p:spPr>
          <a:xfrm>
            <a:off x="352800" y="3057253"/>
            <a:ext cx="8466840" cy="3611747"/>
          </a:xfrm>
        </p:spPr>
        <p:txBody>
          <a:bodyPr/>
          <a:lstStyle/>
          <a:p>
            <a:r>
              <a:rPr lang="en-US" sz="1600" dirty="0" smtClean="0"/>
              <a:t>The environment is </a:t>
            </a:r>
            <a:r>
              <a:rPr lang="en-US" altLang="zh-CN" sz="1600" dirty="0" smtClean="0"/>
              <a:t>divided into </a:t>
            </a:r>
            <a:r>
              <a:rPr lang="en-US" sz="1600" dirty="0" smtClean="0"/>
              <a:t>a triangulation-based </a:t>
            </a:r>
            <a:r>
              <a:rPr lang="en-US" sz="1600" dirty="0"/>
              <a:t>navigation </a:t>
            </a:r>
            <a:r>
              <a:rPr lang="en-US" sz="1600" dirty="0" smtClean="0"/>
              <a:t>mesh.</a:t>
            </a:r>
            <a:endParaRPr lang="en-US" dirty="0"/>
          </a:p>
          <a:p>
            <a:r>
              <a:rPr lang="en-US" sz="1600" dirty="0"/>
              <a:t>A group is informally defined as a set of agents, satisfying collective spatial and temporal constraints while trying to achieve a common goal</a:t>
            </a:r>
            <a:r>
              <a:rPr lang="en-US" sz="1600" dirty="0" smtClean="0"/>
              <a:t>.</a:t>
            </a:r>
            <a:endParaRPr lang="en-US" sz="1600" dirty="0"/>
          </a:p>
          <a:p>
            <a:endParaRPr lang="en-US" sz="1600" dirty="0"/>
          </a:p>
          <a:p>
            <a:r>
              <a:rPr lang="en-US" sz="1600" dirty="0"/>
              <a:t>Group coherence is modeled by deformation cost </a:t>
            </a:r>
            <a:r>
              <a:rPr lang="en-US" sz="1600" dirty="0" smtClean="0"/>
              <a:t>to </a:t>
            </a:r>
            <a:r>
              <a:rPr lang="en-US" sz="1600" dirty="0"/>
              <a:t>preserve the group desired shape, while group </a:t>
            </a:r>
            <a:r>
              <a:rPr lang="en-US" sz="1600" dirty="0" smtClean="0"/>
              <a:t>persistence is </a:t>
            </a:r>
            <a:r>
              <a:rPr lang="en-US" sz="1600" dirty="0"/>
              <a:t>modeled by determining split and merge conditions</a:t>
            </a:r>
            <a:r>
              <a:rPr lang="en-US" sz="1600" dirty="0" smtClean="0"/>
              <a:t>,</a:t>
            </a:r>
            <a:endParaRPr lang="en-US" sz="1600" dirty="0"/>
          </a:p>
        </p:txBody>
      </p:sp>
      <p:pic>
        <p:nvPicPr>
          <p:cNvPr id="2" name="Picture 1"/>
          <p:cNvPicPr>
            <a:picLocks noChangeAspect="true"/>
          </p:cNvPicPr>
          <p:nvPr/>
        </p:nvPicPr>
        <p:blipFill>
          <a:blip r:embed="rId1"/>
          <a:stretch>
            <a:fillRect/>
          </a:stretch>
        </p:blipFill>
        <p:spPr>
          <a:xfrm>
            <a:off x="789215" y="1280076"/>
            <a:ext cx="2514600" cy="457200"/>
          </a:xfrm>
          <a:prstGeom prst="rect">
            <a:avLst/>
          </a:prstGeom>
        </p:spPr>
      </p:pic>
      <p:pic>
        <p:nvPicPr>
          <p:cNvPr id="5" name="Picture 4"/>
          <p:cNvPicPr>
            <a:picLocks noChangeAspect="true"/>
          </p:cNvPicPr>
          <p:nvPr/>
        </p:nvPicPr>
        <p:blipFill>
          <a:blip r:embed="rId2"/>
          <a:stretch>
            <a:fillRect/>
          </a:stretch>
        </p:blipFill>
        <p:spPr>
          <a:xfrm>
            <a:off x="789215" y="1737276"/>
            <a:ext cx="4286250" cy="514350"/>
          </a:xfrm>
          <a:prstGeom prst="rect">
            <a:avLst/>
          </a:prstGeom>
        </p:spPr>
      </p:pic>
      <p:pic>
        <p:nvPicPr>
          <p:cNvPr id="7" name="Picture 6"/>
          <p:cNvPicPr>
            <a:picLocks noChangeAspect="true"/>
          </p:cNvPicPr>
          <p:nvPr/>
        </p:nvPicPr>
        <p:blipFill>
          <a:blip r:embed="rId3"/>
          <a:stretch>
            <a:fillRect/>
          </a:stretch>
        </p:blipFill>
        <p:spPr>
          <a:xfrm>
            <a:off x="831789" y="2282180"/>
            <a:ext cx="2638425" cy="3429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3"/>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dirty="0">
                <a:solidFill>
                  <a:srgbClr val="0B5394"/>
                </a:solidFill>
              </a:rPr>
              <a:t>Group tracking</a:t>
            </a:r>
            <a:endParaRPr sz="3200" b="1" dirty="0">
              <a:solidFill>
                <a:srgbClr val="0B5394"/>
              </a:solidFill>
            </a:endParaRPr>
          </a:p>
        </p:txBody>
      </p:sp>
      <p:sp>
        <p:nvSpPr>
          <p:cNvPr id="169" name="Google Shape;169;p33"/>
          <p:cNvSpPr txBox="true"/>
          <p:nvPr/>
        </p:nvSpPr>
        <p:spPr>
          <a:xfrm>
            <a:off x="352800" y="1083600"/>
            <a:ext cx="8466840" cy="2034148"/>
          </a:xfrm>
          <a:prstGeom prst="rect">
            <a:avLst/>
          </a:prstGeom>
          <a:noFill/>
          <a:ln>
            <a:noFill/>
          </a:ln>
        </p:spPr>
        <p:txBody>
          <a:bodyPr spcFirstLastPara="1" wrap="square" lIns="0" tIns="0" rIns="0" bIns="0" anchor="t" anchorCtr="false">
            <a:noAutofit/>
          </a:bodyPr>
          <a:lstStyle/>
          <a:p>
            <a:pPr lvl="0"/>
            <a:r>
              <a:rPr lang="en-US" dirty="0"/>
              <a:t>The difference between group tracking and group </a:t>
            </a:r>
            <a:r>
              <a:rPr lang="en-US" dirty="0" smtClean="0"/>
              <a:t>detection [</a:t>
            </a:r>
            <a:r>
              <a:rPr lang="en-US" dirty="0" err="1" smtClean="0"/>
              <a:t>Bazzani</a:t>
            </a:r>
            <a:r>
              <a:rPr lang="en-US" dirty="0" smtClean="0"/>
              <a:t> et al. 2012]</a:t>
            </a:r>
            <a:endParaRPr dirty="0"/>
          </a:p>
          <a:p>
            <a:pPr marL="0" lvl="0" indent="0" algn="just" rtl="0">
              <a:lnSpc>
                <a:spcPct val="115000"/>
              </a:lnSpc>
              <a:spcBef>
                <a:spcPts val="0"/>
              </a:spcBef>
              <a:spcAft>
                <a:spcPts val="0"/>
              </a:spcAft>
              <a:buClr>
                <a:schemeClr val="dk1"/>
              </a:buClr>
              <a:buSzPts val="1100"/>
              <a:buFont typeface="Arial" panose="020B0604020202020204"/>
              <a:buNone/>
            </a:pPr>
            <a:r>
              <a:rPr lang="en-US" sz="1050" dirty="0">
                <a:solidFill>
                  <a:srgbClr val="333333"/>
                </a:solidFill>
                <a:highlight>
                  <a:srgbClr val="FFFFFF"/>
                </a:highlight>
              </a:rPr>
              <a:t>The objective of group detection is to find collection of people who share certain aspects, interact with one another, accept rights and obligations as members of the group and share a common identity. To this end, we aim to investigate novel models and technologies that embeds notions of social psychology into computer vision techniques, offering a novel research perspective for the video surveillance community.</a:t>
            </a:r>
            <a:endParaRPr sz="1050" dirty="0">
              <a:solidFill>
                <a:srgbClr val="333333"/>
              </a:solidFill>
              <a:highlight>
                <a:srgbClr val="FFFFFF"/>
              </a:highlight>
            </a:endParaRPr>
          </a:p>
          <a:p>
            <a:pPr marL="0" lvl="0" indent="0" algn="just" rtl="0">
              <a:lnSpc>
                <a:spcPct val="115000"/>
              </a:lnSpc>
              <a:spcBef>
                <a:spcPts val="800"/>
              </a:spcBef>
              <a:spcAft>
                <a:spcPts val="0"/>
              </a:spcAft>
              <a:buSzPts val="1100"/>
              <a:buNone/>
            </a:pPr>
            <a:r>
              <a:rPr lang="en-US" sz="1050" dirty="0">
                <a:solidFill>
                  <a:srgbClr val="333333"/>
                </a:solidFill>
                <a:highlight>
                  <a:srgbClr val="FFFFFF"/>
                </a:highlight>
              </a:rPr>
              <a:t>On the other hand, group tracking consists in following tight formations of individuals while they are walking or interacting. One of the major difficulties of group tracking lies in the high variability of the group entity: splitting, merging, initialization and deletion are frequent events that characterize the life of a group, and that are usually modeled by heuristic rules, yielding to a scarce generalization.</a:t>
            </a:r>
            <a:endParaRPr dirty="0"/>
          </a:p>
          <a:p>
            <a:pPr marL="0" marR="0" lvl="0" indent="0" algn="l" rtl="0">
              <a:spcBef>
                <a:spcPts val="800"/>
              </a:spcBef>
              <a:spcAft>
                <a:spcPts val="0"/>
              </a:spcAft>
              <a:buNone/>
            </a:pPr>
            <a:r>
              <a:rPr lang="en-US" dirty="0"/>
              <a:t>How to track a </a:t>
            </a:r>
            <a:r>
              <a:rPr lang="en-US" dirty="0" smtClean="0"/>
              <a:t>small group?</a:t>
            </a:r>
            <a:endParaRPr lang="en-US" dirty="0" smtClean="0"/>
          </a:p>
          <a:p>
            <a:pPr marL="0" marR="0" lvl="0" indent="0" algn="l" rtl="0">
              <a:spcBef>
                <a:spcPts val="800"/>
              </a:spcBef>
              <a:spcAft>
                <a:spcPts val="0"/>
              </a:spcAft>
              <a:buNone/>
            </a:pPr>
            <a:endParaRPr dirty="0"/>
          </a:p>
        </p:txBody>
      </p:sp>
      <p:sp>
        <p:nvSpPr>
          <p:cNvPr id="5" name="Freeform 4"/>
          <p:cNvSpPr/>
          <p:nvPr/>
        </p:nvSpPr>
        <p:spPr>
          <a:xfrm>
            <a:off x="4777672" y="4921261"/>
            <a:ext cx="2272032" cy="360426"/>
          </a:xfrm>
          <a:custGeom>
            <a:avLst/>
            <a:gdLst/>
            <a:ahLst/>
            <a:cxnLst/>
            <a:rect l="0" t="0" r="0" b="0"/>
            <a:pathLst>
              <a:path>
                <a:moveTo>
                  <a:pt x="0" y="0"/>
                </a:moveTo>
                <a:lnTo>
                  <a:pt x="0" y="245620"/>
                </a:lnTo>
                <a:lnTo>
                  <a:pt x="2272032" y="245620"/>
                </a:lnTo>
                <a:lnTo>
                  <a:pt x="2272032" y="360426"/>
                </a:lnTo>
              </a:path>
            </a:pathLst>
          </a:custGeom>
          <a:noFill/>
          <a:ln>
            <a:solidFill>
              <a:schemeClr val="accent5">
                <a:lumMod val="7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Freeform 5"/>
          <p:cNvSpPr/>
          <p:nvPr/>
        </p:nvSpPr>
        <p:spPr>
          <a:xfrm>
            <a:off x="4777672" y="4921261"/>
            <a:ext cx="757344" cy="360426"/>
          </a:xfrm>
          <a:custGeom>
            <a:avLst/>
            <a:gdLst/>
            <a:ahLst/>
            <a:cxnLst/>
            <a:rect l="0" t="0" r="0" b="0"/>
            <a:pathLst>
              <a:path>
                <a:moveTo>
                  <a:pt x="0" y="0"/>
                </a:moveTo>
                <a:lnTo>
                  <a:pt x="0" y="245620"/>
                </a:lnTo>
                <a:lnTo>
                  <a:pt x="757344" y="245620"/>
                </a:lnTo>
                <a:lnTo>
                  <a:pt x="757344" y="360426"/>
                </a:lnTo>
              </a:path>
            </a:pathLst>
          </a:custGeom>
          <a:noFill/>
          <a:ln>
            <a:solidFill>
              <a:schemeClr val="accent5">
                <a:lumMod val="7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Freeform 6"/>
          <p:cNvSpPr/>
          <p:nvPr/>
        </p:nvSpPr>
        <p:spPr>
          <a:xfrm>
            <a:off x="4020328" y="4921261"/>
            <a:ext cx="757344" cy="360426"/>
          </a:xfrm>
          <a:custGeom>
            <a:avLst/>
            <a:gdLst/>
            <a:ahLst/>
            <a:cxnLst/>
            <a:rect l="0" t="0" r="0" b="0"/>
            <a:pathLst>
              <a:path>
                <a:moveTo>
                  <a:pt x="757344" y="0"/>
                </a:moveTo>
                <a:lnTo>
                  <a:pt x="757344" y="245620"/>
                </a:lnTo>
                <a:lnTo>
                  <a:pt x="0" y="245620"/>
                </a:lnTo>
                <a:lnTo>
                  <a:pt x="0" y="360426"/>
                </a:lnTo>
              </a:path>
            </a:pathLst>
          </a:custGeom>
          <a:ln w="28575">
            <a:solidFill>
              <a:schemeClr val="accent5">
                <a:lumMod val="40000"/>
                <a:lumOff val="60000"/>
              </a:schemeClr>
            </a:solidFill>
          </a:ln>
        </p:spPr>
        <p:style>
          <a:lnRef idx="1">
            <a:schemeClr val="accent5"/>
          </a:lnRef>
          <a:fillRef idx="0">
            <a:schemeClr val="accent5"/>
          </a:fillRef>
          <a:effectRef idx="0">
            <a:schemeClr val="accent5"/>
          </a:effectRef>
          <a:fontRef idx="minor">
            <a:schemeClr val="tx1"/>
          </a:fontRef>
        </p:style>
      </p:sp>
      <p:sp>
        <p:nvSpPr>
          <p:cNvPr id="8" name="Freeform 7"/>
          <p:cNvSpPr/>
          <p:nvPr/>
        </p:nvSpPr>
        <p:spPr>
          <a:xfrm>
            <a:off x="2505640" y="4921261"/>
            <a:ext cx="2272032" cy="360426"/>
          </a:xfrm>
          <a:custGeom>
            <a:avLst/>
            <a:gdLst/>
            <a:ahLst/>
            <a:cxnLst/>
            <a:rect l="0" t="0" r="0" b="0"/>
            <a:pathLst>
              <a:path>
                <a:moveTo>
                  <a:pt x="2272032" y="0"/>
                </a:moveTo>
                <a:lnTo>
                  <a:pt x="2272032" y="245620"/>
                </a:lnTo>
                <a:lnTo>
                  <a:pt x="0" y="245620"/>
                </a:lnTo>
                <a:lnTo>
                  <a:pt x="0" y="360426"/>
                </a:lnTo>
              </a:path>
            </a:pathLst>
          </a:custGeom>
          <a:noFill/>
          <a:ln>
            <a:solidFill>
              <a:schemeClr val="accent5">
                <a:lumMod val="40000"/>
                <a:lumOff val="60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8"/>
          <p:cNvSpPr/>
          <p:nvPr/>
        </p:nvSpPr>
        <p:spPr>
          <a:xfrm>
            <a:off x="4020328" y="3773885"/>
            <a:ext cx="757344" cy="360426"/>
          </a:xfrm>
          <a:custGeom>
            <a:avLst/>
            <a:gdLst/>
            <a:ahLst/>
            <a:cxnLst/>
            <a:rect l="0" t="0" r="0" b="0"/>
            <a:pathLst>
              <a:path>
                <a:moveTo>
                  <a:pt x="0" y="0"/>
                </a:moveTo>
                <a:lnTo>
                  <a:pt x="0" y="245620"/>
                </a:lnTo>
                <a:lnTo>
                  <a:pt x="757344" y="245620"/>
                </a:lnTo>
                <a:lnTo>
                  <a:pt x="757344" y="360426"/>
                </a:lnTo>
              </a:path>
            </a:pathLst>
          </a:custGeom>
        </p:spPr>
        <p:style>
          <a:lnRef idx="1">
            <a:schemeClr val="accent5"/>
          </a:lnRef>
          <a:fillRef idx="0">
            <a:schemeClr val="accent5"/>
          </a:fillRef>
          <a:effectRef idx="0">
            <a:schemeClr val="accent5"/>
          </a:effectRef>
          <a:fontRef idx="minor">
            <a:schemeClr val="tx1"/>
          </a:fontRef>
        </p:style>
      </p:sp>
      <p:sp>
        <p:nvSpPr>
          <p:cNvPr id="10" name="Freeform 9"/>
          <p:cNvSpPr/>
          <p:nvPr/>
        </p:nvSpPr>
        <p:spPr>
          <a:xfrm>
            <a:off x="3262984" y="3773885"/>
            <a:ext cx="757344" cy="360426"/>
          </a:xfrm>
          <a:custGeom>
            <a:avLst/>
            <a:gdLst/>
            <a:ahLst/>
            <a:cxnLst/>
            <a:rect l="0" t="0" r="0" b="0"/>
            <a:pathLst>
              <a:path>
                <a:moveTo>
                  <a:pt x="757344" y="0"/>
                </a:moveTo>
                <a:lnTo>
                  <a:pt x="757344" y="245620"/>
                </a:lnTo>
                <a:lnTo>
                  <a:pt x="0" y="245620"/>
                </a:lnTo>
                <a:lnTo>
                  <a:pt x="0" y="360426"/>
                </a:lnTo>
              </a:path>
            </a:pathLst>
          </a:custGeom>
        </p:spPr>
        <p:style>
          <a:lnRef idx="1">
            <a:schemeClr val="accent3"/>
          </a:lnRef>
          <a:fillRef idx="0">
            <a:schemeClr val="accent3"/>
          </a:fillRef>
          <a:effectRef idx="0">
            <a:schemeClr val="accent3"/>
          </a:effectRef>
          <a:fontRef idx="minor">
            <a:schemeClr val="tx1"/>
          </a:fontRef>
        </p:style>
      </p:sp>
      <p:sp>
        <p:nvSpPr>
          <p:cNvPr id="11" name="Rounded Rectangle 10"/>
          <p:cNvSpPr/>
          <p:nvPr/>
        </p:nvSpPr>
        <p:spPr>
          <a:xfrm>
            <a:off x="3400683" y="2986935"/>
            <a:ext cx="1239290" cy="78694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3538382" y="3117749"/>
            <a:ext cx="1239290" cy="786949"/>
          </a:xfrm>
          <a:custGeom>
            <a:avLst/>
            <a:gdLst>
              <a:gd name="connsiteX0" fmla="*/ 0 w 1239290"/>
              <a:gd name="connsiteY0" fmla="*/ 78695 h 786949"/>
              <a:gd name="connsiteX1" fmla="*/ 78695 w 1239290"/>
              <a:gd name="connsiteY1" fmla="*/ 0 h 786949"/>
              <a:gd name="connsiteX2" fmla="*/ 1160595 w 1239290"/>
              <a:gd name="connsiteY2" fmla="*/ 0 h 786949"/>
              <a:gd name="connsiteX3" fmla="*/ 1239290 w 1239290"/>
              <a:gd name="connsiteY3" fmla="*/ 78695 h 786949"/>
              <a:gd name="connsiteX4" fmla="*/ 1239290 w 1239290"/>
              <a:gd name="connsiteY4" fmla="*/ 708254 h 786949"/>
              <a:gd name="connsiteX5" fmla="*/ 1160595 w 1239290"/>
              <a:gd name="connsiteY5" fmla="*/ 786949 h 786949"/>
              <a:gd name="connsiteX6" fmla="*/ 78695 w 1239290"/>
              <a:gd name="connsiteY6" fmla="*/ 786949 h 786949"/>
              <a:gd name="connsiteX7" fmla="*/ 0 w 1239290"/>
              <a:gd name="connsiteY7" fmla="*/ 708254 h 786949"/>
              <a:gd name="connsiteX8" fmla="*/ 0 w 1239290"/>
              <a:gd name="connsiteY8" fmla="*/ 78695 h 78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90" h="786949">
                <a:moveTo>
                  <a:pt x="0" y="78695"/>
                </a:moveTo>
                <a:cubicBezTo>
                  <a:pt x="0" y="35233"/>
                  <a:pt x="35233" y="0"/>
                  <a:pt x="78695" y="0"/>
                </a:cubicBezTo>
                <a:lnTo>
                  <a:pt x="1160595" y="0"/>
                </a:lnTo>
                <a:cubicBezTo>
                  <a:pt x="1204057" y="0"/>
                  <a:pt x="1239290" y="35233"/>
                  <a:pt x="1239290" y="78695"/>
                </a:cubicBezTo>
                <a:lnTo>
                  <a:pt x="1239290" y="708254"/>
                </a:lnTo>
                <a:cubicBezTo>
                  <a:pt x="1239290" y="751716"/>
                  <a:pt x="1204057" y="786949"/>
                  <a:pt x="1160595" y="786949"/>
                </a:cubicBezTo>
                <a:lnTo>
                  <a:pt x="78695" y="786949"/>
                </a:lnTo>
                <a:cubicBezTo>
                  <a:pt x="35233" y="786949"/>
                  <a:pt x="0" y="751716"/>
                  <a:pt x="0" y="708254"/>
                </a:cubicBezTo>
                <a:lnTo>
                  <a:pt x="0" y="7869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529" tIns="53529" rIns="53529" bIns="53529" numCol="1" spcCol="1270" anchor="ctr" anchorCtr="false">
            <a:noAutofit/>
          </a:bodyPr>
          <a:lstStyle/>
          <a:p>
            <a:pPr lvl="0" algn="ctr" defTabSz="355600">
              <a:lnSpc>
                <a:spcPct val="90000"/>
              </a:lnSpc>
              <a:spcBef>
                <a:spcPct val="0"/>
              </a:spcBef>
              <a:spcAft>
                <a:spcPct val="35000"/>
              </a:spcAft>
            </a:pPr>
            <a:r>
              <a:rPr lang="en-US" sz="800" kern="1200" dirty="0" smtClean="0"/>
              <a:t>Tracking small groups</a:t>
            </a:r>
            <a:endParaRPr lang="en-US" sz="800" kern="1200" dirty="0"/>
          </a:p>
        </p:txBody>
      </p:sp>
      <p:sp>
        <p:nvSpPr>
          <p:cNvPr id="13" name="Rounded Rectangle 12"/>
          <p:cNvSpPr/>
          <p:nvPr/>
        </p:nvSpPr>
        <p:spPr>
          <a:xfrm>
            <a:off x="2643339" y="4134312"/>
            <a:ext cx="1239290" cy="786949"/>
          </a:xfrm>
          <a:prstGeom prst="roundRect">
            <a:avLst>
              <a:gd name="adj" fmla="val 10000"/>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13"/>
          <p:cNvSpPr/>
          <p:nvPr/>
        </p:nvSpPr>
        <p:spPr>
          <a:xfrm>
            <a:off x="2781038" y="4265126"/>
            <a:ext cx="1239290" cy="786949"/>
          </a:xfrm>
          <a:custGeom>
            <a:avLst/>
            <a:gdLst>
              <a:gd name="connsiteX0" fmla="*/ 0 w 1239290"/>
              <a:gd name="connsiteY0" fmla="*/ 78695 h 786949"/>
              <a:gd name="connsiteX1" fmla="*/ 78695 w 1239290"/>
              <a:gd name="connsiteY1" fmla="*/ 0 h 786949"/>
              <a:gd name="connsiteX2" fmla="*/ 1160595 w 1239290"/>
              <a:gd name="connsiteY2" fmla="*/ 0 h 786949"/>
              <a:gd name="connsiteX3" fmla="*/ 1239290 w 1239290"/>
              <a:gd name="connsiteY3" fmla="*/ 78695 h 786949"/>
              <a:gd name="connsiteX4" fmla="*/ 1239290 w 1239290"/>
              <a:gd name="connsiteY4" fmla="*/ 708254 h 786949"/>
              <a:gd name="connsiteX5" fmla="*/ 1160595 w 1239290"/>
              <a:gd name="connsiteY5" fmla="*/ 786949 h 786949"/>
              <a:gd name="connsiteX6" fmla="*/ 78695 w 1239290"/>
              <a:gd name="connsiteY6" fmla="*/ 786949 h 786949"/>
              <a:gd name="connsiteX7" fmla="*/ 0 w 1239290"/>
              <a:gd name="connsiteY7" fmla="*/ 708254 h 786949"/>
              <a:gd name="connsiteX8" fmla="*/ 0 w 1239290"/>
              <a:gd name="connsiteY8" fmla="*/ 78695 h 78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90" h="786949">
                <a:moveTo>
                  <a:pt x="0" y="78695"/>
                </a:moveTo>
                <a:cubicBezTo>
                  <a:pt x="0" y="35233"/>
                  <a:pt x="35233" y="0"/>
                  <a:pt x="78695" y="0"/>
                </a:cubicBezTo>
                <a:lnTo>
                  <a:pt x="1160595" y="0"/>
                </a:lnTo>
                <a:cubicBezTo>
                  <a:pt x="1204057" y="0"/>
                  <a:pt x="1239290" y="35233"/>
                  <a:pt x="1239290" y="78695"/>
                </a:cubicBezTo>
                <a:lnTo>
                  <a:pt x="1239290" y="708254"/>
                </a:lnTo>
                <a:cubicBezTo>
                  <a:pt x="1239290" y="751716"/>
                  <a:pt x="1204057" y="786949"/>
                  <a:pt x="1160595" y="786949"/>
                </a:cubicBezTo>
                <a:lnTo>
                  <a:pt x="78695" y="786949"/>
                </a:lnTo>
                <a:cubicBezTo>
                  <a:pt x="35233" y="786949"/>
                  <a:pt x="0" y="751716"/>
                  <a:pt x="0" y="708254"/>
                </a:cubicBezTo>
                <a:lnTo>
                  <a:pt x="0" y="78695"/>
                </a:lnTo>
                <a:close/>
              </a:path>
            </a:pathLst>
          </a:custGeom>
          <a:ln>
            <a:solidFill>
              <a:schemeClr val="accent3"/>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529" tIns="53529" rIns="53529" bIns="53529" numCol="1" spcCol="1270" anchor="ctr" anchorCtr="false">
            <a:noAutofit/>
          </a:bodyPr>
          <a:lstStyle/>
          <a:p>
            <a:pPr lvl="0" algn="ctr" defTabSz="355600">
              <a:lnSpc>
                <a:spcPct val="90000"/>
              </a:lnSpc>
              <a:spcBef>
                <a:spcPct val="0"/>
              </a:spcBef>
              <a:spcAft>
                <a:spcPct val="35000"/>
              </a:spcAft>
            </a:pPr>
            <a:r>
              <a:rPr lang="en-US" sz="800" kern="1200" dirty="0" smtClean="0"/>
              <a:t>Standard Bayesian tracking</a:t>
            </a:r>
            <a:endParaRPr lang="en-US" sz="800" kern="1200" dirty="0"/>
          </a:p>
        </p:txBody>
      </p:sp>
      <p:sp>
        <p:nvSpPr>
          <p:cNvPr id="15" name="Rounded Rectangle 14"/>
          <p:cNvSpPr/>
          <p:nvPr/>
        </p:nvSpPr>
        <p:spPr>
          <a:xfrm>
            <a:off x="4158027" y="4134312"/>
            <a:ext cx="1239290" cy="786949"/>
          </a:xfrm>
          <a:prstGeom prst="roundRect">
            <a:avLst>
              <a:gd name="adj" fmla="val 10000"/>
            </a:avLst>
          </a:prstGeom>
          <a:solidFill>
            <a:schemeClr val="accent5">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reeform 15"/>
          <p:cNvSpPr/>
          <p:nvPr/>
        </p:nvSpPr>
        <p:spPr>
          <a:xfrm>
            <a:off x="4295726" y="4265126"/>
            <a:ext cx="1239290" cy="786949"/>
          </a:xfrm>
          <a:custGeom>
            <a:avLst/>
            <a:gdLst>
              <a:gd name="connsiteX0" fmla="*/ 0 w 1239290"/>
              <a:gd name="connsiteY0" fmla="*/ 78695 h 786949"/>
              <a:gd name="connsiteX1" fmla="*/ 78695 w 1239290"/>
              <a:gd name="connsiteY1" fmla="*/ 0 h 786949"/>
              <a:gd name="connsiteX2" fmla="*/ 1160595 w 1239290"/>
              <a:gd name="connsiteY2" fmla="*/ 0 h 786949"/>
              <a:gd name="connsiteX3" fmla="*/ 1239290 w 1239290"/>
              <a:gd name="connsiteY3" fmla="*/ 78695 h 786949"/>
              <a:gd name="connsiteX4" fmla="*/ 1239290 w 1239290"/>
              <a:gd name="connsiteY4" fmla="*/ 708254 h 786949"/>
              <a:gd name="connsiteX5" fmla="*/ 1160595 w 1239290"/>
              <a:gd name="connsiteY5" fmla="*/ 786949 h 786949"/>
              <a:gd name="connsiteX6" fmla="*/ 78695 w 1239290"/>
              <a:gd name="connsiteY6" fmla="*/ 786949 h 786949"/>
              <a:gd name="connsiteX7" fmla="*/ 0 w 1239290"/>
              <a:gd name="connsiteY7" fmla="*/ 708254 h 786949"/>
              <a:gd name="connsiteX8" fmla="*/ 0 w 1239290"/>
              <a:gd name="connsiteY8" fmla="*/ 78695 h 78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90" h="786949">
                <a:moveTo>
                  <a:pt x="0" y="78695"/>
                </a:moveTo>
                <a:cubicBezTo>
                  <a:pt x="0" y="35233"/>
                  <a:pt x="35233" y="0"/>
                  <a:pt x="78695" y="0"/>
                </a:cubicBezTo>
                <a:lnTo>
                  <a:pt x="1160595" y="0"/>
                </a:lnTo>
                <a:cubicBezTo>
                  <a:pt x="1204057" y="0"/>
                  <a:pt x="1239290" y="35233"/>
                  <a:pt x="1239290" y="78695"/>
                </a:cubicBezTo>
                <a:lnTo>
                  <a:pt x="1239290" y="708254"/>
                </a:lnTo>
                <a:cubicBezTo>
                  <a:pt x="1239290" y="751716"/>
                  <a:pt x="1204057" y="786949"/>
                  <a:pt x="1160595" y="786949"/>
                </a:cubicBezTo>
                <a:lnTo>
                  <a:pt x="78695" y="786949"/>
                </a:lnTo>
                <a:cubicBezTo>
                  <a:pt x="35233" y="786949"/>
                  <a:pt x="0" y="751716"/>
                  <a:pt x="0" y="708254"/>
                </a:cubicBezTo>
                <a:lnTo>
                  <a:pt x="0" y="78695"/>
                </a:lnTo>
                <a:close/>
              </a:path>
            </a:pathLst>
          </a:custGeom>
          <a:ln>
            <a:solidFill>
              <a:schemeClr val="accent5">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529" tIns="53529" rIns="53529" bIns="53529" numCol="1" spcCol="1270" anchor="ctr" anchorCtr="false">
            <a:noAutofit/>
          </a:bodyPr>
          <a:lstStyle/>
          <a:p>
            <a:pPr lvl="0" algn="ctr" defTabSz="355600">
              <a:lnSpc>
                <a:spcPct val="90000"/>
              </a:lnSpc>
              <a:spcBef>
                <a:spcPct val="0"/>
              </a:spcBef>
              <a:spcAft>
                <a:spcPct val="35000"/>
              </a:spcAft>
            </a:pPr>
            <a:r>
              <a:rPr lang="en-US" sz="800" kern="1200" dirty="0" smtClean="0"/>
              <a:t>Joint estimation of objects’ states and group structure</a:t>
            </a:r>
            <a:endParaRPr lang="en-US" sz="800" kern="1200" dirty="0"/>
          </a:p>
        </p:txBody>
      </p:sp>
      <p:sp>
        <p:nvSpPr>
          <p:cNvPr id="17" name="Rounded Rectangle 16"/>
          <p:cNvSpPr/>
          <p:nvPr/>
        </p:nvSpPr>
        <p:spPr>
          <a:xfrm>
            <a:off x="1885994" y="5281688"/>
            <a:ext cx="1239290" cy="786949"/>
          </a:xfrm>
          <a:prstGeom prst="roundRect">
            <a:avLst>
              <a:gd name="adj" fmla="val 10000"/>
            </a:avLst>
          </a:pr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Freeform 17"/>
          <p:cNvSpPr/>
          <p:nvPr/>
        </p:nvSpPr>
        <p:spPr>
          <a:xfrm>
            <a:off x="2023693" y="5412502"/>
            <a:ext cx="1239290" cy="786949"/>
          </a:xfrm>
          <a:custGeom>
            <a:avLst/>
            <a:gdLst>
              <a:gd name="connsiteX0" fmla="*/ 0 w 1239290"/>
              <a:gd name="connsiteY0" fmla="*/ 78695 h 786949"/>
              <a:gd name="connsiteX1" fmla="*/ 78695 w 1239290"/>
              <a:gd name="connsiteY1" fmla="*/ 0 h 786949"/>
              <a:gd name="connsiteX2" fmla="*/ 1160595 w 1239290"/>
              <a:gd name="connsiteY2" fmla="*/ 0 h 786949"/>
              <a:gd name="connsiteX3" fmla="*/ 1239290 w 1239290"/>
              <a:gd name="connsiteY3" fmla="*/ 78695 h 786949"/>
              <a:gd name="connsiteX4" fmla="*/ 1239290 w 1239290"/>
              <a:gd name="connsiteY4" fmla="*/ 708254 h 786949"/>
              <a:gd name="connsiteX5" fmla="*/ 1160595 w 1239290"/>
              <a:gd name="connsiteY5" fmla="*/ 786949 h 786949"/>
              <a:gd name="connsiteX6" fmla="*/ 78695 w 1239290"/>
              <a:gd name="connsiteY6" fmla="*/ 786949 h 786949"/>
              <a:gd name="connsiteX7" fmla="*/ 0 w 1239290"/>
              <a:gd name="connsiteY7" fmla="*/ 708254 h 786949"/>
              <a:gd name="connsiteX8" fmla="*/ 0 w 1239290"/>
              <a:gd name="connsiteY8" fmla="*/ 78695 h 78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90" h="786949">
                <a:moveTo>
                  <a:pt x="0" y="78695"/>
                </a:moveTo>
                <a:cubicBezTo>
                  <a:pt x="0" y="35233"/>
                  <a:pt x="35233" y="0"/>
                  <a:pt x="78695" y="0"/>
                </a:cubicBezTo>
                <a:lnTo>
                  <a:pt x="1160595" y="0"/>
                </a:lnTo>
                <a:cubicBezTo>
                  <a:pt x="1204057" y="0"/>
                  <a:pt x="1239290" y="35233"/>
                  <a:pt x="1239290" y="78695"/>
                </a:cubicBezTo>
                <a:lnTo>
                  <a:pt x="1239290" y="708254"/>
                </a:lnTo>
                <a:cubicBezTo>
                  <a:pt x="1239290" y="751716"/>
                  <a:pt x="1204057" y="786949"/>
                  <a:pt x="1160595" y="786949"/>
                </a:cubicBezTo>
                <a:lnTo>
                  <a:pt x="78695" y="786949"/>
                </a:lnTo>
                <a:cubicBezTo>
                  <a:pt x="35233" y="786949"/>
                  <a:pt x="0" y="751716"/>
                  <a:pt x="0" y="708254"/>
                </a:cubicBezTo>
                <a:lnTo>
                  <a:pt x="0" y="78695"/>
                </a:lnTo>
                <a:close/>
              </a:path>
            </a:pathLst>
          </a:custGeom>
          <a:ln>
            <a:solidFill>
              <a:schemeClr val="accent5">
                <a:lumMod val="20000"/>
                <a:lumOff val="8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529" tIns="53529" rIns="53529" bIns="53529" numCol="1" spcCol="1270" anchor="ctr" anchorCtr="false">
            <a:noAutofit/>
          </a:bodyPr>
          <a:lstStyle/>
          <a:p>
            <a:pPr lvl="0" algn="ctr" defTabSz="355600">
              <a:lnSpc>
                <a:spcPct val="90000"/>
              </a:lnSpc>
              <a:spcBef>
                <a:spcPct val="0"/>
              </a:spcBef>
              <a:spcAft>
                <a:spcPct val="35000"/>
              </a:spcAft>
            </a:pPr>
            <a:r>
              <a:rPr lang="en-US" sz="800" kern="1200" dirty="0" smtClean="0"/>
              <a:t>Index for group affiliations / Transition probability between group structures</a:t>
            </a:r>
            <a:endParaRPr lang="en-US" sz="800" kern="1200" dirty="0"/>
          </a:p>
        </p:txBody>
      </p:sp>
      <p:sp>
        <p:nvSpPr>
          <p:cNvPr id="19" name="Rounded Rectangle 18"/>
          <p:cNvSpPr/>
          <p:nvPr/>
        </p:nvSpPr>
        <p:spPr>
          <a:xfrm>
            <a:off x="3400683" y="5281688"/>
            <a:ext cx="1239290" cy="786949"/>
          </a:xfrm>
          <a:prstGeom prst="roundRect">
            <a:avLst>
              <a:gd name="adj" fmla="val 10000"/>
            </a:avLst>
          </a:pr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19"/>
          <p:cNvSpPr/>
          <p:nvPr/>
        </p:nvSpPr>
        <p:spPr>
          <a:xfrm>
            <a:off x="3538382" y="5412502"/>
            <a:ext cx="1239290" cy="786949"/>
          </a:xfrm>
          <a:custGeom>
            <a:avLst/>
            <a:gdLst>
              <a:gd name="connsiteX0" fmla="*/ 0 w 1239290"/>
              <a:gd name="connsiteY0" fmla="*/ 78695 h 786949"/>
              <a:gd name="connsiteX1" fmla="*/ 78695 w 1239290"/>
              <a:gd name="connsiteY1" fmla="*/ 0 h 786949"/>
              <a:gd name="connsiteX2" fmla="*/ 1160595 w 1239290"/>
              <a:gd name="connsiteY2" fmla="*/ 0 h 786949"/>
              <a:gd name="connsiteX3" fmla="*/ 1239290 w 1239290"/>
              <a:gd name="connsiteY3" fmla="*/ 78695 h 786949"/>
              <a:gd name="connsiteX4" fmla="*/ 1239290 w 1239290"/>
              <a:gd name="connsiteY4" fmla="*/ 708254 h 786949"/>
              <a:gd name="connsiteX5" fmla="*/ 1160595 w 1239290"/>
              <a:gd name="connsiteY5" fmla="*/ 786949 h 786949"/>
              <a:gd name="connsiteX6" fmla="*/ 78695 w 1239290"/>
              <a:gd name="connsiteY6" fmla="*/ 786949 h 786949"/>
              <a:gd name="connsiteX7" fmla="*/ 0 w 1239290"/>
              <a:gd name="connsiteY7" fmla="*/ 708254 h 786949"/>
              <a:gd name="connsiteX8" fmla="*/ 0 w 1239290"/>
              <a:gd name="connsiteY8" fmla="*/ 78695 h 78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90" h="786949">
                <a:moveTo>
                  <a:pt x="0" y="78695"/>
                </a:moveTo>
                <a:cubicBezTo>
                  <a:pt x="0" y="35233"/>
                  <a:pt x="35233" y="0"/>
                  <a:pt x="78695" y="0"/>
                </a:cubicBezTo>
                <a:lnTo>
                  <a:pt x="1160595" y="0"/>
                </a:lnTo>
                <a:cubicBezTo>
                  <a:pt x="1204057" y="0"/>
                  <a:pt x="1239290" y="35233"/>
                  <a:pt x="1239290" y="78695"/>
                </a:cubicBezTo>
                <a:lnTo>
                  <a:pt x="1239290" y="708254"/>
                </a:lnTo>
                <a:cubicBezTo>
                  <a:pt x="1239290" y="751716"/>
                  <a:pt x="1204057" y="786949"/>
                  <a:pt x="1160595" y="786949"/>
                </a:cubicBezTo>
                <a:lnTo>
                  <a:pt x="78695" y="786949"/>
                </a:lnTo>
                <a:cubicBezTo>
                  <a:pt x="35233" y="786949"/>
                  <a:pt x="0" y="751716"/>
                  <a:pt x="0" y="708254"/>
                </a:cubicBezTo>
                <a:lnTo>
                  <a:pt x="0" y="78695"/>
                </a:lnTo>
                <a:close/>
              </a:path>
            </a:pathLst>
          </a:custGeom>
          <a:ln>
            <a:solidFill>
              <a:schemeClr val="accent5">
                <a:lumMod val="20000"/>
                <a:lumOff val="8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529" tIns="53529" rIns="53529" bIns="53529" numCol="1" spcCol="1270" anchor="ctr" anchorCtr="false">
            <a:noAutofit/>
          </a:bodyPr>
          <a:lstStyle/>
          <a:p>
            <a:pPr lvl="0" algn="ctr" defTabSz="355600">
              <a:lnSpc>
                <a:spcPct val="90000"/>
              </a:lnSpc>
              <a:spcBef>
                <a:spcPct val="0"/>
              </a:spcBef>
              <a:spcAft>
                <a:spcPct val="35000"/>
              </a:spcAft>
            </a:pPr>
            <a:r>
              <a:rPr lang="en-US" sz="800" kern="1200" dirty="0" smtClean="0"/>
              <a:t>Graphical representation / Evolution models for the group structure</a:t>
            </a:r>
            <a:endParaRPr lang="en-US" sz="800" kern="1200" dirty="0"/>
          </a:p>
        </p:txBody>
      </p:sp>
      <p:sp>
        <p:nvSpPr>
          <p:cNvPr id="21" name="Rounded Rectangle 20"/>
          <p:cNvSpPr/>
          <p:nvPr/>
        </p:nvSpPr>
        <p:spPr>
          <a:xfrm>
            <a:off x="4915371" y="5281688"/>
            <a:ext cx="1239290" cy="786949"/>
          </a:xfrm>
          <a:prstGeom prst="roundRect">
            <a:avLst>
              <a:gd name="adj" fmla="val 10000"/>
            </a:avLst>
          </a:prstGeom>
          <a:solidFill>
            <a:schemeClr val="accent5">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21"/>
          <p:cNvSpPr/>
          <p:nvPr/>
        </p:nvSpPr>
        <p:spPr>
          <a:xfrm>
            <a:off x="5053070" y="5412502"/>
            <a:ext cx="1239290" cy="786949"/>
          </a:xfrm>
          <a:custGeom>
            <a:avLst/>
            <a:gdLst>
              <a:gd name="connsiteX0" fmla="*/ 0 w 1239290"/>
              <a:gd name="connsiteY0" fmla="*/ 78695 h 786949"/>
              <a:gd name="connsiteX1" fmla="*/ 78695 w 1239290"/>
              <a:gd name="connsiteY1" fmla="*/ 0 h 786949"/>
              <a:gd name="connsiteX2" fmla="*/ 1160595 w 1239290"/>
              <a:gd name="connsiteY2" fmla="*/ 0 h 786949"/>
              <a:gd name="connsiteX3" fmla="*/ 1239290 w 1239290"/>
              <a:gd name="connsiteY3" fmla="*/ 78695 h 786949"/>
              <a:gd name="connsiteX4" fmla="*/ 1239290 w 1239290"/>
              <a:gd name="connsiteY4" fmla="*/ 708254 h 786949"/>
              <a:gd name="connsiteX5" fmla="*/ 1160595 w 1239290"/>
              <a:gd name="connsiteY5" fmla="*/ 786949 h 786949"/>
              <a:gd name="connsiteX6" fmla="*/ 78695 w 1239290"/>
              <a:gd name="connsiteY6" fmla="*/ 786949 h 786949"/>
              <a:gd name="connsiteX7" fmla="*/ 0 w 1239290"/>
              <a:gd name="connsiteY7" fmla="*/ 708254 h 786949"/>
              <a:gd name="connsiteX8" fmla="*/ 0 w 1239290"/>
              <a:gd name="connsiteY8" fmla="*/ 78695 h 78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90" h="786949">
                <a:moveTo>
                  <a:pt x="0" y="78695"/>
                </a:moveTo>
                <a:cubicBezTo>
                  <a:pt x="0" y="35233"/>
                  <a:pt x="35233" y="0"/>
                  <a:pt x="78695" y="0"/>
                </a:cubicBezTo>
                <a:lnTo>
                  <a:pt x="1160595" y="0"/>
                </a:lnTo>
                <a:cubicBezTo>
                  <a:pt x="1204057" y="0"/>
                  <a:pt x="1239290" y="35233"/>
                  <a:pt x="1239290" y="78695"/>
                </a:cubicBezTo>
                <a:lnTo>
                  <a:pt x="1239290" y="708254"/>
                </a:lnTo>
                <a:cubicBezTo>
                  <a:pt x="1239290" y="751716"/>
                  <a:pt x="1204057" y="786949"/>
                  <a:pt x="1160595" y="786949"/>
                </a:cubicBezTo>
                <a:lnTo>
                  <a:pt x="78695" y="786949"/>
                </a:lnTo>
                <a:cubicBezTo>
                  <a:pt x="35233" y="786949"/>
                  <a:pt x="0" y="751716"/>
                  <a:pt x="0" y="708254"/>
                </a:cubicBezTo>
                <a:lnTo>
                  <a:pt x="0" y="78695"/>
                </a:lnTo>
                <a:close/>
              </a:path>
            </a:pathLst>
          </a:custGeom>
          <a:ln>
            <a:solidFill>
              <a:schemeClr val="accent5">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529" tIns="53529" rIns="53529" bIns="53529" numCol="1" spcCol="1270" anchor="ctr" anchorCtr="false">
            <a:noAutofit/>
          </a:bodyPr>
          <a:lstStyle/>
          <a:p>
            <a:pPr lvl="0" algn="ctr" defTabSz="355600">
              <a:lnSpc>
                <a:spcPct val="90000"/>
              </a:lnSpc>
              <a:spcBef>
                <a:spcPct val="0"/>
              </a:spcBef>
              <a:spcAft>
                <a:spcPct val="35000"/>
              </a:spcAft>
            </a:pPr>
            <a:r>
              <a:rPr lang="en-US" sz="800" kern="1200" dirty="0" smtClean="0"/>
              <a:t>The maximum number of objects is known: Existence variable for each object</a:t>
            </a:r>
            <a:endParaRPr lang="en-US" sz="800" kern="1200" dirty="0"/>
          </a:p>
        </p:txBody>
      </p:sp>
      <p:sp>
        <p:nvSpPr>
          <p:cNvPr id="23" name="Rounded Rectangle 22"/>
          <p:cNvSpPr/>
          <p:nvPr/>
        </p:nvSpPr>
        <p:spPr>
          <a:xfrm>
            <a:off x="6430059" y="5281688"/>
            <a:ext cx="1239290" cy="786949"/>
          </a:xfrm>
          <a:prstGeom prst="roundRect">
            <a:avLst>
              <a:gd name="adj" fmla="val 10000"/>
            </a:avLst>
          </a:prstGeom>
          <a:solidFill>
            <a:schemeClr val="accent5">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23"/>
          <p:cNvSpPr/>
          <p:nvPr/>
        </p:nvSpPr>
        <p:spPr>
          <a:xfrm>
            <a:off x="6567758" y="5412502"/>
            <a:ext cx="1239290" cy="786949"/>
          </a:xfrm>
          <a:custGeom>
            <a:avLst/>
            <a:gdLst>
              <a:gd name="connsiteX0" fmla="*/ 0 w 1239290"/>
              <a:gd name="connsiteY0" fmla="*/ 78695 h 786949"/>
              <a:gd name="connsiteX1" fmla="*/ 78695 w 1239290"/>
              <a:gd name="connsiteY1" fmla="*/ 0 h 786949"/>
              <a:gd name="connsiteX2" fmla="*/ 1160595 w 1239290"/>
              <a:gd name="connsiteY2" fmla="*/ 0 h 786949"/>
              <a:gd name="connsiteX3" fmla="*/ 1239290 w 1239290"/>
              <a:gd name="connsiteY3" fmla="*/ 78695 h 786949"/>
              <a:gd name="connsiteX4" fmla="*/ 1239290 w 1239290"/>
              <a:gd name="connsiteY4" fmla="*/ 708254 h 786949"/>
              <a:gd name="connsiteX5" fmla="*/ 1160595 w 1239290"/>
              <a:gd name="connsiteY5" fmla="*/ 786949 h 786949"/>
              <a:gd name="connsiteX6" fmla="*/ 78695 w 1239290"/>
              <a:gd name="connsiteY6" fmla="*/ 786949 h 786949"/>
              <a:gd name="connsiteX7" fmla="*/ 0 w 1239290"/>
              <a:gd name="connsiteY7" fmla="*/ 708254 h 786949"/>
              <a:gd name="connsiteX8" fmla="*/ 0 w 1239290"/>
              <a:gd name="connsiteY8" fmla="*/ 78695 h 78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90" h="786949">
                <a:moveTo>
                  <a:pt x="0" y="78695"/>
                </a:moveTo>
                <a:cubicBezTo>
                  <a:pt x="0" y="35233"/>
                  <a:pt x="35233" y="0"/>
                  <a:pt x="78695" y="0"/>
                </a:cubicBezTo>
                <a:lnTo>
                  <a:pt x="1160595" y="0"/>
                </a:lnTo>
                <a:cubicBezTo>
                  <a:pt x="1204057" y="0"/>
                  <a:pt x="1239290" y="35233"/>
                  <a:pt x="1239290" y="78695"/>
                </a:cubicBezTo>
                <a:lnTo>
                  <a:pt x="1239290" y="708254"/>
                </a:lnTo>
                <a:cubicBezTo>
                  <a:pt x="1239290" y="751716"/>
                  <a:pt x="1204057" y="786949"/>
                  <a:pt x="1160595" y="786949"/>
                </a:cubicBezTo>
                <a:lnTo>
                  <a:pt x="78695" y="786949"/>
                </a:lnTo>
                <a:cubicBezTo>
                  <a:pt x="35233" y="786949"/>
                  <a:pt x="0" y="751716"/>
                  <a:pt x="0" y="708254"/>
                </a:cubicBezTo>
                <a:lnTo>
                  <a:pt x="0" y="78695"/>
                </a:lnTo>
                <a:close/>
              </a:path>
            </a:pathLst>
          </a:custGeom>
          <a:ln>
            <a:solidFill>
              <a:schemeClr val="accent5">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529" tIns="53529" rIns="53529" bIns="53529" numCol="1" spcCol="1270" anchor="ctr" anchorCtr="false">
            <a:noAutofit/>
          </a:bodyPr>
          <a:lstStyle/>
          <a:p>
            <a:pPr lvl="0" algn="ctr" defTabSz="355600">
              <a:lnSpc>
                <a:spcPct val="90000"/>
              </a:lnSpc>
              <a:spcBef>
                <a:spcPct val="0"/>
              </a:spcBef>
              <a:spcAft>
                <a:spcPct val="35000"/>
              </a:spcAft>
            </a:pPr>
            <a:r>
              <a:rPr lang="en-US" sz="800" kern="1200" dirty="0" smtClean="0"/>
              <a:t>Random number of objects: Random finite set </a:t>
            </a:r>
            <a:r>
              <a:rPr lang="en-US" sz="800" kern="1200" smtClean="0"/>
              <a:t>of objects/Markov random fields and MCMC</a:t>
            </a:r>
            <a:endParaRPr lang="en-US" sz="800" kern="1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9"/>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a:solidFill>
                  <a:srgbClr val="0B5394"/>
                </a:solidFill>
              </a:rPr>
              <a:t>Introduction</a:t>
            </a:r>
            <a:endParaRPr sz="1400" b="0" strike="noStrike">
              <a:solidFill>
                <a:srgbClr val="000000"/>
              </a:solidFill>
              <a:latin typeface="Arial" panose="020B0604020202020204"/>
              <a:ea typeface="Arial" panose="020B0604020202020204"/>
              <a:cs typeface="Arial" panose="020B0604020202020204"/>
              <a:sym typeface="Arial" panose="020B0604020202020204"/>
            </a:endParaRPr>
          </a:p>
        </p:txBody>
      </p:sp>
      <p:pic>
        <p:nvPicPr>
          <p:cNvPr id="141" name="Google Shape;141;p29"/>
          <p:cNvPicPr preferRelativeResize="false"/>
          <p:nvPr/>
        </p:nvPicPr>
        <p:blipFill>
          <a:blip r:embed="rId1"/>
          <a:stretch>
            <a:fillRect/>
          </a:stretch>
        </p:blipFill>
        <p:spPr>
          <a:xfrm>
            <a:off x="5472350" y="3589530"/>
            <a:ext cx="3015575" cy="2803711"/>
          </a:xfrm>
          <a:prstGeom prst="rect">
            <a:avLst/>
          </a:prstGeom>
          <a:noFill/>
          <a:ln>
            <a:noFill/>
          </a:ln>
        </p:spPr>
      </p:pic>
      <p:pic>
        <p:nvPicPr>
          <p:cNvPr id="143" name="Google Shape;143;p29"/>
          <p:cNvPicPr preferRelativeResize="false"/>
          <p:nvPr/>
        </p:nvPicPr>
        <p:blipFill>
          <a:blip r:embed="rId2"/>
          <a:stretch>
            <a:fillRect/>
          </a:stretch>
        </p:blipFill>
        <p:spPr>
          <a:xfrm>
            <a:off x="5472350" y="874450"/>
            <a:ext cx="3015574" cy="2715075"/>
          </a:xfrm>
          <a:prstGeom prst="rect">
            <a:avLst/>
          </a:prstGeom>
          <a:noFill/>
          <a:ln>
            <a:noFill/>
          </a:ln>
        </p:spPr>
      </p:pic>
      <p:sp>
        <p:nvSpPr>
          <p:cNvPr id="7" name="Google Shape;132;p28"/>
          <p:cNvSpPr txBox="true"/>
          <p:nvPr/>
        </p:nvSpPr>
        <p:spPr>
          <a:xfrm>
            <a:off x="352800" y="1083600"/>
            <a:ext cx="4636800" cy="5585400"/>
          </a:xfrm>
          <a:prstGeom prst="rect">
            <a:avLst/>
          </a:prstGeom>
          <a:noFill/>
          <a:ln>
            <a:noFill/>
          </a:ln>
        </p:spPr>
        <p:txBody>
          <a:bodyPr spcFirstLastPara="1" wrap="square" lIns="0" tIns="0" rIns="0" bIns="0" anchor="t" anchorCtr="false">
            <a:noAutofit/>
          </a:bodyPr>
          <a:lstStyle/>
          <a:p>
            <a:pPr lvl="0">
              <a:lnSpc>
                <a:spcPct val="150000"/>
              </a:lnSpc>
            </a:pPr>
            <a:r>
              <a:rPr lang="en-US" sz="2000" b="1" dirty="0">
                <a:solidFill>
                  <a:srgbClr val="202122"/>
                </a:solidFill>
                <a:highlight>
                  <a:srgbClr val="FFFFFF"/>
                </a:highlight>
                <a:latin typeface="Arial" panose="020B0604020202020204" pitchFamily="34" charset="0"/>
                <a:cs typeface="Arial" panose="020B0604020202020204" pitchFamily="34" charset="0"/>
              </a:rPr>
              <a:t>Shared space</a:t>
            </a:r>
            <a:r>
              <a:rPr lang="en-US" sz="2000" dirty="0">
                <a:solidFill>
                  <a:srgbClr val="202122"/>
                </a:solidFill>
                <a:highlight>
                  <a:srgbClr val="FFFFFF"/>
                </a:highlight>
                <a:latin typeface="Arial" panose="020B0604020202020204" pitchFamily="34" charset="0"/>
                <a:cs typeface="Arial" panose="020B0604020202020204" pitchFamily="34" charset="0"/>
              </a:rPr>
              <a:t> </a:t>
            </a:r>
            <a:endParaRPr lang="en-US" sz="2000" dirty="0">
              <a:solidFill>
                <a:srgbClr val="202122"/>
              </a:solidFill>
              <a:highlight>
                <a:srgbClr val="FFFFFF"/>
              </a:highligh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solidFill>
                  <a:srgbClr val="202122"/>
                </a:solidFill>
                <a:highlight>
                  <a:srgbClr val="FFFFFF"/>
                </a:highlight>
                <a:uFill>
                  <a:noFill/>
                </a:uFill>
                <a:latin typeface="Arial" panose="020B0604020202020204" pitchFamily="34" charset="0"/>
                <a:cs typeface="Arial" panose="020B0604020202020204" pitchFamily="34" charset="0"/>
              </a:rPr>
              <a:t>U</a:t>
            </a:r>
            <a:r>
              <a:rPr lang="en-US" sz="2000" dirty="0">
                <a:solidFill>
                  <a:schemeClr val="tx1"/>
                </a:solidFill>
                <a:highlight>
                  <a:srgbClr val="FFFFFF"/>
                </a:highlight>
                <a:uFill>
                  <a:noFill/>
                </a:uFill>
                <a:latin typeface="Arial" panose="020B0604020202020204" pitchFamily="34" charset="0"/>
                <a:cs typeface="Arial" panose="020B0604020202020204" pitchFamily="34" charset="0"/>
              </a:rPr>
              <a:t>rban design </a:t>
            </a:r>
            <a:r>
              <a:rPr lang="en-US" sz="2000" dirty="0">
                <a:solidFill>
                  <a:srgbClr val="202122"/>
                </a:solidFill>
                <a:highlight>
                  <a:srgbClr val="FFFFFF"/>
                </a:highlight>
                <a:latin typeface="Arial" panose="020B0604020202020204" pitchFamily="34" charset="0"/>
                <a:cs typeface="Arial" panose="020B0604020202020204" pitchFamily="34" charset="0"/>
              </a:rPr>
              <a:t>approach</a:t>
            </a:r>
            <a:endParaRPr lang="en-US" sz="2000" dirty="0">
              <a:solidFill>
                <a:srgbClr val="202122"/>
              </a:solidFill>
              <a:highlight>
                <a:srgbClr val="FFFFFF"/>
              </a:highligh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solidFill>
                  <a:srgbClr val="202122"/>
                </a:solidFill>
                <a:highlight>
                  <a:srgbClr val="FFFFFF"/>
                </a:highlight>
                <a:latin typeface="Arial" panose="020B0604020202020204" pitchFamily="34" charset="0"/>
                <a:cs typeface="Arial" panose="020B0604020202020204" pitchFamily="34" charset="0"/>
              </a:rPr>
              <a:t>No traffic sign/features</a:t>
            </a:r>
            <a:endParaRPr lang="en-US" sz="2000" dirty="0">
              <a:solidFill>
                <a:srgbClr val="202122"/>
              </a:solidFill>
              <a:highlight>
                <a:srgbClr val="FFFFFF"/>
              </a:highligh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endParaRPr lang="en-US" sz="2000" dirty="0">
              <a:solidFill>
                <a:srgbClr val="202122"/>
              </a:solidFill>
              <a:highlight>
                <a:srgbClr val="FFFFFF"/>
              </a:highlight>
              <a:latin typeface="Arial" panose="020B0604020202020204" pitchFamily="34" charset="0"/>
              <a:cs typeface="Arial" panose="020B0604020202020204" pitchFamily="34" charset="0"/>
            </a:endParaRPr>
          </a:p>
          <a:p>
            <a:pPr lvl="0">
              <a:lnSpc>
                <a:spcPct val="150000"/>
              </a:lnSpc>
            </a:pPr>
            <a:r>
              <a:rPr lang="en-US" sz="2000" b="1" dirty="0" smtClean="0">
                <a:solidFill>
                  <a:srgbClr val="202122"/>
                </a:solidFill>
                <a:highlight>
                  <a:srgbClr val="FFFFFF"/>
                </a:highlight>
                <a:latin typeface="Arial" panose="020B0604020202020204" pitchFamily="34" charset="0"/>
                <a:cs typeface="Arial" panose="020B0604020202020204" pitchFamily="34" charset="0"/>
              </a:rPr>
              <a:t>Expectation</a:t>
            </a:r>
            <a:r>
              <a:rPr lang="en-US" altLang="zh-CN" sz="2000" b="1" dirty="0" smtClean="0">
                <a:solidFill>
                  <a:srgbClr val="202122"/>
                </a:solidFill>
                <a:highlight>
                  <a:srgbClr val="FFFFFF"/>
                </a:highlight>
                <a:latin typeface="Arial" panose="020B0604020202020204" pitchFamily="34" charset="0"/>
                <a:cs typeface="Arial" panose="020B0604020202020204" pitchFamily="34" charset="0"/>
              </a:rPr>
              <a:t> of designer</a:t>
            </a:r>
            <a:endParaRPr lang="en-US" sz="2000" b="1" dirty="0">
              <a:solidFill>
                <a:srgbClr val="202122"/>
              </a:solidFill>
              <a:highlight>
                <a:srgbClr val="FFFFFF"/>
              </a:highligh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solidFill>
                  <a:srgbClr val="202122"/>
                </a:solidFill>
                <a:highlight>
                  <a:srgbClr val="FFFFFF"/>
                </a:highlight>
                <a:latin typeface="Arial" panose="020B0604020202020204" pitchFamily="34" charset="0"/>
                <a:cs typeface="Arial" panose="020B0604020202020204" pitchFamily="34" charset="0"/>
              </a:rPr>
              <a:t>Creating a greater sense of uncertainty</a:t>
            </a:r>
            <a:endParaRPr lang="en-US" sz="2000" dirty="0">
              <a:solidFill>
                <a:srgbClr val="202122"/>
              </a:solidFill>
              <a:highlight>
                <a:srgbClr val="FFFFFF"/>
              </a:highligh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solidFill>
                  <a:srgbClr val="202122"/>
                </a:solidFill>
                <a:highlight>
                  <a:srgbClr val="FFFFFF"/>
                </a:highlight>
                <a:latin typeface="Arial" panose="020B0604020202020204" pitchFamily="34" charset="0"/>
                <a:cs typeface="Arial" panose="020B0604020202020204" pitchFamily="34" charset="0"/>
              </a:rPr>
              <a:t>Unclear priority</a:t>
            </a:r>
            <a:endParaRPr lang="en-US" sz="2000" dirty="0">
              <a:solidFill>
                <a:srgbClr val="202122"/>
              </a:solidFill>
              <a:highlight>
                <a:srgbClr val="FFFFFF"/>
              </a:highligh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solidFill>
                  <a:srgbClr val="202122"/>
                </a:solidFill>
                <a:highlight>
                  <a:srgbClr val="FFFFFF"/>
                </a:highlight>
                <a:latin typeface="Arial" panose="020B0604020202020204" pitchFamily="34" charset="0"/>
                <a:cs typeface="Arial" panose="020B0604020202020204" pitchFamily="34" charset="0"/>
              </a:rPr>
              <a:t>Drivers will reduce their speed</a:t>
            </a:r>
            <a:endParaRPr lang="en-US" sz="2000" dirty="0">
              <a:solidFill>
                <a:srgbClr val="202122"/>
              </a:solidFill>
              <a:highlight>
                <a:srgbClr val="FFFFFF"/>
              </a:highligh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solidFill>
                  <a:srgbClr val="202122"/>
                </a:solidFill>
                <a:highlight>
                  <a:srgbClr val="FFFFFF"/>
                </a:highlight>
                <a:latin typeface="Arial" panose="020B0604020202020204" pitchFamily="34" charset="0"/>
                <a:cs typeface="Arial" panose="020B0604020202020204" pitchFamily="34" charset="0"/>
              </a:rPr>
              <a:t>Reducing the dominance of vehicles/road casualty rates</a:t>
            </a:r>
            <a:endParaRPr lang="en-US" sz="2000" dirty="0">
              <a:solidFill>
                <a:srgbClr val="202122"/>
              </a:solidFill>
              <a:highlight>
                <a:srgbClr val="FFFFFF"/>
              </a:highligh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solidFill>
                  <a:srgbClr val="202122"/>
                </a:solidFill>
                <a:highlight>
                  <a:srgbClr val="FFFFFF"/>
                </a:highlight>
                <a:latin typeface="Arial" panose="020B0604020202020204" pitchFamily="34" charset="0"/>
                <a:cs typeface="Arial" panose="020B0604020202020204" pitchFamily="34" charset="0"/>
              </a:rPr>
              <a:t>Improving safety for other road users </a:t>
            </a:r>
            <a:endParaRPr lang="en-US" sz="2000" dirty="0">
              <a:solidFill>
                <a:srgbClr val="202122"/>
              </a:solidFill>
              <a:highlight>
                <a:srgbClr val="FFFFFF"/>
              </a:highlight>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lang="en-US" sz="2000" dirty="0" smtClean="0">
              <a:solidFill>
                <a:srgbClr val="202122"/>
              </a:solidFill>
              <a:highlight>
                <a:srgbClr val="FFFFFF"/>
              </a:highlight>
              <a:latin typeface="Arial" panose="020B0604020202020204" pitchFamily="34" charset="0"/>
              <a:cs typeface="Arial" panose="020B0604020202020204" pitchFamily="34" charset="0"/>
            </a:endParaRPr>
          </a:p>
          <a:p>
            <a:pPr lvl="0"/>
            <a:r>
              <a:rPr lang="en-US" sz="2000" i="1" dirty="0" smtClean="0">
                <a:solidFill>
                  <a:srgbClr val="0070C0"/>
                </a:solidFill>
                <a:highlight>
                  <a:srgbClr val="FFFFFF"/>
                </a:highlight>
                <a:latin typeface="Arial" panose="020B0604020202020204" pitchFamily="34" charset="0"/>
                <a:cs typeface="Arial" panose="020B0604020202020204" pitchFamily="34" charset="0"/>
              </a:rPr>
              <a:t>However, there are still some problems left for shared space…</a:t>
            </a:r>
            <a:endParaRPr sz="2000" i="1" strike="noStrike" dirty="0">
              <a:solidFill>
                <a:srgbClr val="0070C0"/>
              </a:solidFill>
              <a:latin typeface="Arial" panose="020B0604020202020204" pitchFamily="34" charset="0"/>
              <a:cs typeface="Arial" panose="020B0604020202020204" pitchFamily="34" charset="0"/>
              <a:sym typeface="Arial" panose="020B0604020202020204"/>
            </a:endParaRPr>
          </a:p>
        </p:txBody>
      </p:sp>
      <p:sp>
        <p:nvSpPr>
          <p:cNvPr id="6" name="Rectangle 5"/>
          <p:cNvSpPr/>
          <p:nvPr/>
        </p:nvSpPr>
        <p:spPr>
          <a:xfrm>
            <a:off x="5497020" y="3335609"/>
            <a:ext cx="1798562" cy="253916"/>
          </a:xfrm>
          <a:prstGeom prst="rect">
            <a:avLst/>
          </a:prstGeom>
          <a:solidFill>
            <a:schemeClr val="tx2"/>
          </a:solidFill>
        </p:spPr>
        <p:txBody>
          <a:bodyPr wrap="square">
            <a:spAutoFit/>
          </a:bodyPr>
          <a:lstStyle/>
          <a:p>
            <a:r>
              <a:rPr lang="en-US" sz="1050" dirty="0">
                <a:solidFill>
                  <a:schemeClr val="tx1"/>
                </a:solidFill>
                <a:latin typeface="Arial" panose="020B0604020202020204" pitchFamily="34" charset="0"/>
              </a:rPr>
              <a:t>http://www.styria-mobile.at/</a:t>
            </a:r>
            <a:endParaRPr lang="en-US" sz="1050" dirty="0">
              <a:solidFill>
                <a:schemeClr val="tx1"/>
              </a:solidFill>
            </a:endParaRPr>
          </a:p>
        </p:txBody>
      </p:sp>
      <p:sp>
        <p:nvSpPr>
          <p:cNvPr id="3" name="Rectangle 2"/>
          <p:cNvSpPr/>
          <p:nvPr/>
        </p:nvSpPr>
        <p:spPr>
          <a:xfrm>
            <a:off x="5472350" y="6147020"/>
            <a:ext cx="1007007" cy="246221"/>
          </a:xfrm>
          <a:prstGeom prst="rect">
            <a:avLst/>
          </a:prstGeom>
          <a:solidFill>
            <a:schemeClr val="tx2"/>
          </a:solidFill>
        </p:spPr>
        <p:txBody>
          <a:bodyPr wrap="none">
            <a:spAutoFit/>
          </a:bodyPr>
          <a:lstStyle/>
          <a:p>
            <a:r>
              <a:rPr lang="en-US" sz="1000" dirty="0"/>
              <a:t>©2020 Google</a:t>
            </a:r>
            <a:endParaRPr lang="en-US" sz="1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0"/>
          <p:cNvSpPr txBox="true"/>
          <p:nvPr/>
        </p:nvSpPr>
        <p:spPr>
          <a:xfrm>
            <a:off x="353520" y="-61200"/>
            <a:ext cx="8466900" cy="93570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a:solidFill>
                  <a:srgbClr val="0B5394"/>
                </a:solidFill>
              </a:rPr>
              <a:t>Motivation</a:t>
            </a:r>
            <a:endParaRPr sz="1400" b="0" strike="noStrike">
              <a:solidFill>
                <a:srgbClr val="000000"/>
              </a:solidFill>
              <a:latin typeface="Arial" panose="020B0604020202020204"/>
              <a:ea typeface="Arial" panose="020B0604020202020204"/>
              <a:cs typeface="Arial" panose="020B0604020202020204"/>
              <a:sym typeface="Arial" panose="020B0604020202020204"/>
            </a:endParaRPr>
          </a:p>
        </p:txBody>
      </p:sp>
      <p:pic>
        <p:nvPicPr>
          <p:cNvPr id="150" name="Google Shape;150;p30"/>
          <p:cNvPicPr preferRelativeResize="false"/>
          <p:nvPr/>
        </p:nvPicPr>
        <p:blipFill rotWithShape="true">
          <a:blip r:embed="rId1"/>
          <a:srcRect b="5891"/>
          <a:stretch>
            <a:fillRect/>
          </a:stretch>
        </p:blipFill>
        <p:spPr>
          <a:xfrm>
            <a:off x="1490980" y="1632585"/>
            <a:ext cx="6122670" cy="4414520"/>
          </a:xfrm>
          <a:prstGeom prst="rect">
            <a:avLst/>
          </a:prstGeom>
          <a:noFill/>
          <a:ln>
            <a:noFill/>
          </a:ln>
        </p:spPr>
      </p:pic>
      <p:sp>
        <p:nvSpPr>
          <p:cNvPr id="151" name="Google Shape;151;p30"/>
          <p:cNvSpPr txBox="true"/>
          <p:nvPr/>
        </p:nvSpPr>
        <p:spPr>
          <a:xfrm>
            <a:off x="352800" y="1083600"/>
            <a:ext cx="7902926" cy="431107"/>
          </a:xfrm>
          <a:prstGeom prst="rect">
            <a:avLst/>
          </a:prstGeom>
          <a:noFill/>
          <a:ln>
            <a:noFill/>
          </a:ln>
        </p:spPr>
        <p:txBody>
          <a:bodyPr spcFirstLastPara="1" wrap="square" lIns="0" tIns="0" rIns="0" bIns="0" anchor="t" anchorCtr="false">
            <a:noAutofit/>
          </a:bodyPr>
          <a:lstStyle/>
          <a:p>
            <a:pPr marL="0" marR="0" lvl="0" indent="0" algn="l" rtl="0">
              <a:spcBef>
                <a:spcPts val="0"/>
              </a:spcBef>
              <a:spcAft>
                <a:spcPts val="0"/>
              </a:spcAft>
              <a:buNone/>
            </a:pPr>
            <a:r>
              <a:rPr lang="en-US" sz="2000" dirty="0">
                <a:solidFill>
                  <a:srgbClr val="202122"/>
                </a:solidFill>
              </a:rPr>
              <a:t>Starting from </a:t>
            </a:r>
            <a:r>
              <a:rPr lang="en-US" sz="2000" dirty="0" smtClean="0">
                <a:solidFill>
                  <a:srgbClr val="202122"/>
                </a:solidFill>
                <a:highlight>
                  <a:srgbClr val="FFFFFF"/>
                </a:highlight>
                <a:latin typeface="Arial" panose="020B0604020202020204" pitchFamily="34" charset="0"/>
                <a:cs typeface="Arial" panose="020B0604020202020204" pitchFamily="34" charset="0"/>
              </a:rPr>
              <a:t>a </a:t>
            </a:r>
            <a:r>
              <a:rPr lang="en-US" sz="2000" dirty="0">
                <a:solidFill>
                  <a:srgbClr val="202122"/>
                </a:solidFill>
                <a:highlight>
                  <a:srgbClr val="FFFFFF"/>
                </a:highlight>
                <a:latin typeface="Arial" panose="020B0604020202020204" pitchFamily="34" charset="0"/>
                <a:cs typeface="Arial" panose="020B0604020202020204" pitchFamily="34" charset="0"/>
              </a:rPr>
              <a:t>dataset collected from </a:t>
            </a:r>
            <a:r>
              <a:rPr lang="en-US" sz="2000" dirty="0" smtClean="0">
                <a:solidFill>
                  <a:srgbClr val="202122"/>
                </a:solidFill>
                <a:highlight>
                  <a:srgbClr val="FFFFFF"/>
                </a:highlight>
                <a:latin typeface="Arial" panose="020B0604020202020204" pitchFamily="34" charset="0"/>
                <a:cs typeface="Arial" panose="020B0604020202020204" pitchFamily="34" charset="0"/>
              </a:rPr>
              <a:t>Hamburg… </a:t>
            </a:r>
            <a:r>
              <a:rPr lang="en-US" dirty="0" smtClean="0">
                <a:solidFill>
                  <a:srgbClr val="202122"/>
                </a:solidFill>
                <a:highlight>
                  <a:srgbClr val="FFFFFF"/>
                </a:highlight>
                <a:latin typeface="Arial" panose="020B0604020202020204" pitchFamily="34" charset="0"/>
                <a:cs typeface="Arial" panose="020B0604020202020204" pitchFamily="34" charset="0"/>
              </a:rPr>
              <a:t>[</a:t>
            </a:r>
            <a:r>
              <a:rPr lang="en-US" dirty="0" err="1" smtClean="0"/>
              <a:t>Pascucci</a:t>
            </a:r>
            <a:r>
              <a:rPr lang="en-US" dirty="0" smtClean="0"/>
              <a:t> </a:t>
            </a:r>
            <a:r>
              <a:rPr lang="en-US" dirty="0"/>
              <a:t>et al. 2017</a:t>
            </a:r>
            <a:r>
              <a:rPr lang="en-US" dirty="0">
                <a:solidFill>
                  <a:srgbClr val="202122"/>
                </a:solidFill>
                <a:highlight>
                  <a:srgbClr val="FFFFFF"/>
                </a:highlight>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2000" dirty="0">
              <a:solidFill>
                <a:srgbClr val="202122"/>
              </a:solidFill>
            </a:endParaRPr>
          </a:p>
          <a:p>
            <a:pPr marL="0" marR="0" lvl="0" indent="0" algn="l" rtl="0">
              <a:spcBef>
                <a:spcPts val="0"/>
              </a:spcBef>
              <a:spcAft>
                <a:spcPts val="0"/>
              </a:spcAft>
              <a:buNone/>
            </a:pPr>
            <a:endParaRPr sz="2000" b="1" dirty="0">
              <a:solidFill>
                <a:srgbClr val="202122"/>
              </a:solidFill>
            </a:endParaRPr>
          </a:p>
          <a:p>
            <a:pPr marL="0" marR="0" lvl="0" indent="0" algn="l" rtl="0">
              <a:spcBef>
                <a:spcPts val="0"/>
              </a:spcBef>
              <a:spcAft>
                <a:spcPts val="0"/>
              </a:spcAft>
              <a:buNone/>
            </a:pPr>
            <a:endParaRPr sz="2000" b="1" dirty="0">
              <a:solidFill>
                <a:srgbClr val="202122"/>
              </a:solidFill>
            </a:endParaRPr>
          </a:p>
        </p:txBody>
      </p:sp>
      <p:sp>
        <p:nvSpPr>
          <p:cNvPr id="149" name="Google Shape;149;p30"/>
          <p:cNvSpPr txBox="true"/>
          <p:nvPr/>
        </p:nvSpPr>
        <p:spPr>
          <a:xfrm>
            <a:off x="370574" y="3161209"/>
            <a:ext cx="8362756" cy="605877"/>
          </a:xfrm>
          <a:prstGeom prst="rect">
            <a:avLst/>
          </a:prstGeom>
        </p:spPr>
        <p:style>
          <a:lnRef idx="1">
            <a:schemeClr val="accent5"/>
          </a:lnRef>
          <a:fillRef idx="2">
            <a:schemeClr val="accent5"/>
          </a:fillRef>
          <a:effectRef idx="1">
            <a:schemeClr val="accent5"/>
          </a:effectRef>
          <a:fontRef idx="minor">
            <a:schemeClr val="dk1"/>
          </a:fontRef>
        </p:style>
        <p:txBody>
          <a:bodyPr spcFirstLastPara="1" wrap="square" lIns="0" tIns="0" rIns="0" bIns="0" anchor="t" anchorCtr="false">
            <a:noAutofit/>
          </a:bodyPr>
          <a:lstStyle/>
          <a:p>
            <a:pPr algn="ctr">
              <a:lnSpc>
                <a:spcPct val="150000"/>
              </a:lnSpc>
            </a:pPr>
            <a:r>
              <a:rPr lang="en-US" sz="2300" b="1" i="1" dirty="0">
                <a:solidFill>
                  <a:schemeClr val="tx1">
                    <a:lumMod val="85000"/>
                    <a:lumOff val="15000"/>
                  </a:schemeClr>
                </a:solidFill>
              </a:rPr>
              <a:t>Forming groups </a:t>
            </a:r>
            <a:r>
              <a:rPr lang="en-US" sz="2300" i="1" dirty="0">
                <a:solidFill>
                  <a:schemeClr val="tx1">
                    <a:lumMod val="85000"/>
                    <a:lumOff val="15000"/>
                  </a:schemeClr>
                </a:solidFill>
              </a:rPr>
              <a:t>will lead to </a:t>
            </a:r>
            <a:r>
              <a:rPr lang="en-US" sz="2300" i="1" dirty="0" smtClean="0">
                <a:solidFill>
                  <a:schemeClr val="tx1">
                    <a:lumMod val="85000"/>
                    <a:lumOff val="15000"/>
                  </a:schemeClr>
                </a:solidFill>
              </a:rPr>
              <a:t>a </a:t>
            </a:r>
            <a:r>
              <a:rPr lang="en-US" sz="2300" b="1" i="1" dirty="0">
                <a:solidFill>
                  <a:schemeClr val="tx1">
                    <a:lumMod val="85000"/>
                    <a:lumOff val="15000"/>
                  </a:schemeClr>
                </a:solidFill>
              </a:rPr>
              <a:t>safer</a:t>
            </a:r>
            <a:r>
              <a:rPr lang="en-US" sz="2300" i="1" dirty="0">
                <a:solidFill>
                  <a:schemeClr val="tx1">
                    <a:lumMod val="85000"/>
                    <a:lumOff val="15000"/>
                  </a:schemeClr>
                </a:solidFill>
              </a:rPr>
              <a:t> and </a:t>
            </a:r>
            <a:r>
              <a:rPr lang="en-US" sz="2300" b="1" i="1" dirty="0">
                <a:solidFill>
                  <a:schemeClr val="tx1">
                    <a:lumMod val="85000"/>
                    <a:lumOff val="15000"/>
                  </a:schemeClr>
                </a:solidFill>
              </a:rPr>
              <a:t>more efficient </a:t>
            </a:r>
            <a:r>
              <a:rPr lang="en-US" sz="2300" i="1" dirty="0" smtClean="0">
                <a:solidFill>
                  <a:schemeClr val="tx1">
                    <a:lumMod val="85000"/>
                    <a:lumOff val="15000"/>
                  </a:schemeClr>
                </a:solidFill>
              </a:rPr>
              <a:t>traffic!</a:t>
            </a:r>
            <a:endParaRPr sz="2300" i="1" strike="noStrike" dirty="0">
              <a:solidFill>
                <a:schemeClr val="tx1">
                  <a:lumMod val="85000"/>
                  <a:lumOff val="15000"/>
                </a:schemeClr>
              </a:solidFill>
              <a:sym typeface="Arial" panose="020B06040202020202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1"/>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a:solidFill>
                  <a:srgbClr val="0B5394"/>
                </a:solidFill>
              </a:rPr>
              <a:t>Problem statement</a:t>
            </a:r>
            <a:endParaRPr sz="3200" b="1">
              <a:solidFill>
                <a:srgbClr val="0B5394"/>
              </a:solidFill>
            </a:endParaRPr>
          </a:p>
        </p:txBody>
      </p:sp>
      <p:sp>
        <p:nvSpPr>
          <p:cNvPr id="157" name="Google Shape;157;p31"/>
          <p:cNvSpPr txBox="true"/>
          <p:nvPr/>
        </p:nvSpPr>
        <p:spPr>
          <a:xfrm>
            <a:off x="352800" y="1083600"/>
            <a:ext cx="4959474" cy="5585400"/>
          </a:xfrm>
          <a:prstGeom prst="rect">
            <a:avLst/>
          </a:prstGeom>
          <a:noFill/>
          <a:ln>
            <a:noFill/>
          </a:ln>
        </p:spPr>
        <p:txBody>
          <a:bodyPr spcFirstLastPara="1" wrap="square" lIns="0" tIns="0" rIns="0" bIns="0" anchor="t" anchorCtr="false">
            <a:noAutofit/>
          </a:bodyPr>
          <a:lstStyle/>
          <a:p>
            <a:pPr marL="139700">
              <a:buSzPts val="1400"/>
            </a:pPr>
            <a:r>
              <a:rPr lang="en-US" sz="2000" dirty="0" smtClean="0"/>
              <a:t>Q1. What is the definition of group in my research?</a:t>
            </a:r>
            <a:endParaRPr lang="en-US" sz="2000" dirty="0" smtClean="0"/>
          </a:p>
          <a:p>
            <a:pPr marL="139700">
              <a:buSzPts val="1400"/>
            </a:pPr>
            <a:r>
              <a:rPr lang="en-US" sz="1800" b="1" dirty="0" smtClean="0">
                <a:solidFill>
                  <a:schemeClr val="dk1"/>
                </a:solidFill>
              </a:rPr>
              <a:t>Groups</a:t>
            </a:r>
            <a:r>
              <a:rPr lang="en-US" sz="1800" dirty="0" smtClean="0">
                <a:solidFill>
                  <a:schemeClr val="dk1"/>
                </a:solidFill>
              </a:rPr>
              <a:t> </a:t>
            </a:r>
            <a:r>
              <a:rPr lang="en-US" sz="1800" dirty="0">
                <a:solidFill>
                  <a:schemeClr val="dk1"/>
                </a:solidFill>
              </a:rPr>
              <a:t>are </a:t>
            </a:r>
            <a:r>
              <a:rPr lang="en-US" sz="1800" b="1" dirty="0" smtClean="0">
                <a:solidFill>
                  <a:schemeClr val="dk1"/>
                </a:solidFill>
              </a:rPr>
              <a:t>structured </a:t>
            </a:r>
            <a:r>
              <a:rPr lang="en-US" sz="1800" b="1" dirty="0">
                <a:solidFill>
                  <a:schemeClr val="dk1"/>
                </a:solidFill>
              </a:rPr>
              <a:t>objects</a:t>
            </a:r>
            <a:r>
              <a:rPr lang="en-US" sz="1800" dirty="0">
                <a:solidFill>
                  <a:schemeClr val="dk1"/>
                </a:solidFill>
              </a:rPr>
              <a:t>, formations of entities moving in </a:t>
            </a:r>
            <a:r>
              <a:rPr lang="en-US" sz="1800" b="1" dirty="0">
                <a:solidFill>
                  <a:schemeClr val="dk1"/>
                </a:solidFill>
              </a:rPr>
              <a:t>a coordinated manner</a:t>
            </a:r>
            <a:r>
              <a:rPr lang="en-US" sz="1800" dirty="0">
                <a:solidFill>
                  <a:schemeClr val="dk1"/>
                </a:solidFill>
              </a:rPr>
              <a:t>, whose </a:t>
            </a:r>
            <a:r>
              <a:rPr lang="en-US" sz="1800" b="1" dirty="0" smtClean="0">
                <a:solidFill>
                  <a:schemeClr val="dk1"/>
                </a:solidFill>
              </a:rPr>
              <a:t>members </a:t>
            </a:r>
            <a:r>
              <a:rPr lang="en-US" sz="1800" b="1" dirty="0">
                <a:solidFill>
                  <a:schemeClr val="dk1"/>
                </a:solidFill>
              </a:rPr>
              <a:t>varies over time </a:t>
            </a:r>
            <a:r>
              <a:rPr lang="en-US" sz="1800" dirty="0">
                <a:solidFill>
                  <a:schemeClr val="dk1"/>
                </a:solidFill>
              </a:rPr>
              <a:t>because targets can enter a scene, or disappear at random times. The groups can </a:t>
            </a:r>
            <a:r>
              <a:rPr lang="en-US" sz="1800" b="1" dirty="0">
                <a:solidFill>
                  <a:schemeClr val="dk1"/>
                </a:solidFill>
              </a:rPr>
              <a:t>split</a:t>
            </a:r>
            <a:r>
              <a:rPr lang="en-US" sz="1800" dirty="0">
                <a:solidFill>
                  <a:schemeClr val="dk1"/>
                </a:solidFill>
              </a:rPr>
              <a:t>, </a:t>
            </a:r>
            <a:r>
              <a:rPr lang="en-US" sz="1800" b="1" dirty="0">
                <a:solidFill>
                  <a:schemeClr val="dk1"/>
                </a:solidFill>
              </a:rPr>
              <a:t>merge</a:t>
            </a:r>
            <a:r>
              <a:rPr lang="en-US" sz="1800" dirty="0">
                <a:solidFill>
                  <a:schemeClr val="dk1"/>
                </a:solidFill>
              </a:rPr>
              <a:t>, can be relatively near to each </a:t>
            </a:r>
            <a:r>
              <a:rPr lang="en-US" sz="1800" dirty="0" smtClean="0">
                <a:solidFill>
                  <a:schemeClr val="dk1"/>
                </a:solidFill>
              </a:rPr>
              <a:t>other. What </a:t>
            </a:r>
            <a:r>
              <a:rPr lang="en-US" sz="1800" dirty="0">
                <a:solidFill>
                  <a:schemeClr val="dk1"/>
                </a:solidFill>
              </a:rPr>
              <a:t>is typical for group formation is that they maintain </a:t>
            </a:r>
            <a:r>
              <a:rPr lang="en-US" sz="1800" b="1" dirty="0">
                <a:solidFill>
                  <a:schemeClr val="dk1"/>
                </a:solidFill>
              </a:rPr>
              <a:t>certain pattern of motion</a:t>
            </a:r>
            <a:r>
              <a:rPr lang="en-US" sz="1800" dirty="0" smtClean="0">
                <a:solidFill>
                  <a:schemeClr val="dk1"/>
                </a:solidFill>
              </a:rPr>
              <a:t>. </a:t>
            </a:r>
            <a:r>
              <a:rPr lang="en-US" dirty="0" smtClean="0">
                <a:solidFill>
                  <a:schemeClr val="dk1"/>
                </a:solidFill>
              </a:rPr>
              <a:t>[</a:t>
            </a:r>
            <a:r>
              <a:rPr lang="en-US" dirty="0" err="1"/>
              <a:t>Mihaylova</a:t>
            </a:r>
            <a:r>
              <a:rPr lang="en-US" dirty="0"/>
              <a:t> L et al. 2014</a:t>
            </a:r>
            <a:r>
              <a:rPr lang="en-US" dirty="0">
                <a:solidFill>
                  <a:schemeClr val="dk1"/>
                </a:solidFill>
              </a:rPr>
              <a:t>]</a:t>
            </a:r>
            <a:endParaRPr lang="en-US" dirty="0"/>
          </a:p>
          <a:p>
            <a:pPr marL="457200" marR="0" lvl="0" indent="0" algn="l" rtl="0">
              <a:spcBef>
                <a:spcPts val="0"/>
              </a:spcBef>
              <a:spcAft>
                <a:spcPts val="0"/>
              </a:spcAft>
              <a:buNone/>
            </a:pPr>
            <a:endParaRPr sz="2000" dirty="0"/>
          </a:p>
          <a:p>
            <a:pPr marL="139700" marR="0" lvl="0" algn="l" rtl="0">
              <a:spcBef>
                <a:spcPts val="0"/>
              </a:spcBef>
              <a:spcAft>
                <a:spcPts val="0"/>
              </a:spcAft>
              <a:buSzPts val="1400"/>
            </a:pPr>
            <a:r>
              <a:rPr lang="en-US" sz="2000" dirty="0" smtClean="0"/>
              <a:t>Q2. </a:t>
            </a:r>
            <a:r>
              <a:rPr lang="en-US" sz="2000" b="1" dirty="0" smtClean="0"/>
              <a:t>When/where</a:t>
            </a:r>
            <a:r>
              <a:rPr lang="en-US" sz="2000" dirty="0" smtClean="0"/>
              <a:t> </a:t>
            </a:r>
            <a:r>
              <a:rPr lang="en-US" sz="2000" dirty="0"/>
              <a:t>shall the group form?</a:t>
            </a:r>
            <a:endParaRPr sz="2000" dirty="0"/>
          </a:p>
          <a:p>
            <a:pPr marL="0" marR="0" lvl="0" indent="0" algn="l" rtl="0">
              <a:spcBef>
                <a:spcPts val="0"/>
              </a:spcBef>
              <a:spcAft>
                <a:spcPts val="0"/>
              </a:spcAft>
              <a:buNone/>
            </a:pPr>
            <a:endParaRPr sz="2000" dirty="0"/>
          </a:p>
        </p:txBody>
      </p:sp>
      <p:graphicFrame>
        <p:nvGraphicFramePr>
          <p:cNvPr id="2" name="Diagram 1"/>
          <p:cNvGraphicFramePr/>
          <p:nvPr/>
        </p:nvGraphicFramePr>
        <p:xfrm>
          <a:off x="5368408" y="1323631"/>
          <a:ext cx="3368948" cy="168987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Rectangle 2"/>
          <p:cNvSpPr/>
          <p:nvPr/>
        </p:nvSpPr>
        <p:spPr>
          <a:xfrm>
            <a:off x="5445786" y="1096046"/>
            <a:ext cx="3374574" cy="21699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ree vector icons | Intersection"/>
          <p:cNvPicPr>
            <a:picLocks noChangeAspect="true" noChangeArrowheads="true"/>
          </p:cNvPicPr>
          <p:nvPr/>
        </p:nvPicPr>
        <p:blipFill>
          <a:blip r:embed="rId6">
            <a:extLst>
              <a:ext uri="{28A0092B-C50C-407E-A947-70E740481C1C}">
                <a14:useLocalDpi xmlns:a14="http://schemas.microsoft.com/office/drawing/2010/main" val="false"/>
              </a:ext>
            </a:extLst>
          </a:blip>
          <a:srcRect/>
          <a:stretch>
            <a:fillRect/>
          </a:stretch>
        </p:blipFill>
        <p:spPr bwMode="auto">
          <a:xfrm>
            <a:off x="4003791" y="4689257"/>
            <a:ext cx="1848367" cy="184836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Soylent red filled flag icon - Free soylent red flag icons"/>
          <p:cNvSpPr>
            <a:spLocks noChangeAspect="true" noChangeArrowheads="true"/>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false" compatLnSpc="true"/>
          <a:lstStyle/>
          <a:p>
            <a:endParaRPr lang="en-US"/>
          </a:p>
        </p:txBody>
      </p:sp>
      <p:pic>
        <p:nvPicPr>
          <p:cNvPr id="11" name="Picture 10"/>
          <p:cNvPicPr>
            <a:picLocks noChangeAspect="true"/>
          </p:cNvPicPr>
          <p:nvPr/>
        </p:nvPicPr>
        <p:blipFill>
          <a:blip r:embed="rId7">
            <a:extLst>
              <a:ext uri="{28A0092B-C50C-407E-A947-70E740481C1C}">
                <a14:useLocalDpi xmlns:a14="http://schemas.microsoft.com/office/drawing/2010/main" val="false"/>
              </a:ext>
            </a:extLst>
          </a:blip>
          <a:stretch>
            <a:fillRect/>
          </a:stretch>
        </p:blipFill>
        <p:spPr>
          <a:xfrm>
            <a:off x="5197228" y="4707580"/>
            <a:ext cx="270917" cy="270917"/>
          </a:xfrm>
          <a:prstGeom prst="rect">
            <a:avLst/>
          </a:prstGeom>
        </p:spPr>
      </p:pic>
      <p:pic>
        <p:nvPicPr>
          <p:cNvPr id="17" name="Picture 16"/>
          <p:cNvPicPr>
            <a:picLocks noChangeAspect="true"/>
          </p:cNvPicPr>
          <p:nvPr/>
        </p:nvPicPr>
        <p:blipFill>
          <a:blip r:embed="rId7">
            <a:extLst>
              <a:ext uri="{28A0092B-C50C-407E-A947-70E740481C1C}">
                <a14:useLocalDpi xmlns:a14="http://schemas.microsoft.com/office/drawing/2010/main" val="false"/>
              </a:ext>
            </a:extLst>
          </a:blip>
          <a:stretch>
            <a:fillRect/>
          </a:stretch>
        </p:blipFill>
        <p:spPr>
          <a:xfrm>
            <a:off x="5445786" y="5721540"/>
            <a:ext cx="462506" cy="462506"/>
          </a:xfrm>
          <a:prstGeom prst="rect">
            <a:avLst/>
          </a:prstGeom>
        </p:spPr>
      </p:pic>
      <p:sp>
        <p:nvSpPr>
          <p:cNvPr id="12" name="Left Arrow 11"/>
          <p:cNvSpPr/>
          <p:nvPr/>
        </p:nvSpPr>
        <p:spPr>
          <a:xfrm>
            <a:off x="4580706" y="5913129"/>
            <a:ext cx="679269" cy="174171"/>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19" name="Left Arrow 18"/>
          <p:cNvSpPr/>
          <p:nvPr/>
        </p:nvSpPr>
        <p:spPr>
          <a:xfrm>
            <a:off x="4732480" y="4888781"/>
            <a:ext cx="380364" cy="179433"/>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13" name="Down Arrow 12"/>
          <p:cNvSpPr/>
          <p:nvPr/>
        </p:nvSpPr>
        <p:spPr>
          <a:xfrm>
            <a:off x="4927974" y="5231329"/>
            <a:ext cx="310466" cy="614439"/>
          </a:xfrm>
          <a:prstGeom prst="downArrow">
            <a:avLst>
              <a:gd name="adj1" fmla="val 34547"/>
              <a:gd name="adj2" fmla="val 5000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1" name="Down Arrow 20"/>
          <p:cNvSpPr/>
          <p:nvPr/>
        </p:nvSpPr>
        <p:spPr>
          <a:xfrm rot="10800000">
            <a:off x="4617508" y="5229966"/>
            <a:ext cx="310466" cy="614439"/>
          </a:xfrm>
          <a:prstGeom prst="downArrow">
            <a:avLst>
              <a:gd name="adj1" fmla="val 34547"/>
              <a:gd name="adj2" fmla="val 5000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Rectangle 4"/>
          <p:cNvSpPr/>
          <p:nvPr/>
        </p:nvSpPr>
        <p:spPr>
          <a:xfrm>
            <a:off x="6298531" y="3240132"/>
            <a:ext cx="1806905" cy="307777"/>
          </a:xfrm>
          <a:prstGeom prst="rect">
            <a:avLst/>
          </a:prstGeom>
        </p:spPr>
        <p:txBody>
          <a:bodyPr wrap="none">
            <a:spAutoFit/>
          </a:bodyPr>
          <a:lstStyle/>
          <a:p>
            <a:pPr lvl="0"/>
            <a:r>
              <a:rPr lang="en-US" dirty="0"/>
              <a:t>[</a:t>
            </a:r>
            <a:r>
              <a:rPr lang="en-US" dirty="0" err="1"/>
              <a:t>Bazzani</a:t>
            </a:r>
            <a:r>
              <a:rPr lang="en-US" dirty="0"/>
              <a:t> et al. 2012]</a:t>
            </a:r>
            <a:endParaRPr lang="en-US" dirty="0"/>
          </a:p>
        </p:txBody>
      </p:sp>
      <p:sp>
        <p:nvSpPr>
          <p:cNvPr id="15" name="Left Arrow 14"/>
          <p:cNvSpPr/>
          <p:nvPr/>
        </p:nvSpPr>
        <p:spPr>
          <a:xfrm rot="10800000">
            <a:off x="4512940" y="6225377"/>
            <a:ext cx="830068" cy="176391"/>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1"/>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a:solidFill>
                  <a:srgbClr val="0B5394"/>
                </a:solidFill>
              </a:rPr>
              <a:t>Problem statement</a:t>
            </a:r>
            <a:endParaRPr sz="3200" b="1">
              <a:solidFill>
                <a:srgbClr val="0B5394"/>
              </a:solidFill>
            </a:endParaRPr>
          </a:p>
        </p:txBody>
      </p:sp>
      <p:sp>
        <p:nvSpPr>
          <p:cNvPr id="157" name="Google Shape;157;p31"/>
          <p:cNvSpPr txBox="true"/>
          <p:nvPr/>
        </p:nvSpPr>
        <p:spPr>
          <a:xfrm>
            <a:off x="352800" y="1083600"/>
            <a:ext cx="4863634" cy="5585400"/>
          </a:xfrm>
          <a:prstGeom prst="rect">
            <a:avLst/>
          </a:prstGeom>
          <a:noFill/>
          <a:ln>
            <a:noFill/>
          </a:ln>
        </p:spPr>
        <p:txBody>
          <a:bodyPr spcFirstLastPara="1" wrap="square" lIns="0" tIns="0" rIns="0" bIns="0" anchor="t" anchorCtr="false">
            <a:noAutofit/>
          </a:bodyPr>
          <a:lstStyle/>
          <a:p>
            <a:pPr marL="139700" lvl="0">
              <a:buSzPts val="1400"/>
            </a:pPr>
            <a:r>
              <a:rPr lang="en-US" sz="2000" dirty="0"/>
              <a:t>Q3. </a:t>
            </a:r>
            <a:r>
              <a:rPr lang="en-US" sz="2000" b="1" dirty="0"/>
              <a:t>How large </a:t>
            </a:r>
            <a:r>
              <a:rPr lang="en-US" sz="2000" dirty="0"/>
              <a:t>shall this group be</a:t>
            </a:r>
            <a:r>
              <a:rPr lang="en-US" sz="2000" dirty="0" smtClean="0"/>
              <a:t>?</a:t>
            </a:r>
            <a:endParaRPr lang="en-US" sz="2000" dirty="0" smtClean="0"/>
          </a:p>
          <a:p>
            <a:pPr marL="139700" lvl="0">
              <a:buSzPts val="1400"/>
            </a:pPr>
            <a:endParaRPr lang="en-US" sz="2000" dirty="0"/>
          </a:p>
          <a:p>
            <a:pPr marL="139700" lvl="0">
              <a:buSzPts val="1400"/>
            </a:pPr>
            <a:r>
              <a:rPr lang="en-US" sz="2000" dirty="0"/>
              <a:t>Q4. </a:t>
            </a:r>
            <a:r>
              <a:rPr lang="en-US" sz="2000" b="1" dirty="0"/>
              <a:t>When</a:t>
            </a:r>
            <a:r>
              <a:rPr lang="en-US" sz="2000" dirty="0"/>
              <a:t> shall the group </a:t>
            </a:r>
            <a:r>
              <a:rPr lang="en-US" sz="2000" b="1" dirty="0"/>
              <a:t>take actions </a:t>
            </a:r>
            <a:r>
              <a:rPr lang="en-US" sz="2000" dirty="0"/>
              <a:t>(like crossing</a:t>
            </a:r>
            <a:r>
              <a:rPr lang="en-US" sz="2000" dirty="0" smtClean="0"/>
              <a:t>)?</a:t>
            </a:r>
            <a:endParaRPr lang="en-US" sz="2000" dirty="0" smtClean="0"/>
          </a:p>
          <a:p>
            <a:pPr marL="139700" lvl="0">
              <a:buSzPts val="1400"/>
            </a:pPr>
            <a:endParaRPr lang="en-US" sz="2000" dirty="0"/>
          </a:p>
          <a:p>
            <a:pPr marL="139700" lvl="0">
              <a:buSzPts val="1400"/>
            </a:pPr>
            <a:r>
              <a:rPr lang="en-US" sz="2000" dirty="0"/>
              <a:t>Q5. How to maintain </a:t>
            </a:r>
            <a:r>
              <a:rPr lang="en-US" altLang="zh-CN" sz="2000" dirty="0" smtClean="0"/>
              <a:t>the </a:t>
            </a:r>
            <a:r>
              <a:rPr lang="en-US" sz="2000" b="1" dirty="0" smtClean="0"/>
              <a:t>coherence </a:t>
            </a:r>
            <a:r>
              <a:rPr lang="en-US" sz="2000" dirty="0"/>
              <a:t>and</a:t>
            </a:r>
            <a:r>
              <a:rPr lang="en-US" sz="2000" b="1" dirty="0"/>
              <a:t> persistence </a:t>
            </a:r>
            <a:r>
              <a:rPr lang="en-US" sz="2000" dirty="0" smtClean="0"/>
              <a:t>of </a:t>
            </a:r>
            <a:r>
              <a:rPr lang="en-US" altLang="zh-CN" sz="2000" dirty="0" smtClean="0"/>
              <a:t>a</a:t>
            </a:r>
            <a:r>
              <a:rPr lang="en-US" sz="2000" dirty="0" smtClean="0"/>
              <a:t> group during </a:t>
            </a:r>
            <a:r>
              <a:rPr lang="en-US" sz="2000" dirty="0"/>
              <a:t>actions?</a:t>
            </a:r>
            <a:endParaRPr lang="en-US" sz="2000" dirty="0"/>
          </a:p>
          <a:p>
            <a:pPr marL="0" marR="0" lvl="0" indent="0" algn="l" rtl="0">
              <a:spcBef>
                <a:spcPts val="0"/>
              </a:spcBef>
              <a:spcAft>
                <a:spcPts val="0"/>
              </a:spcAft>
              <a:buNone/>
            </a:pPr>
            <a:endParaRPr sz="2000" dirty="0"/>
          </a:p>
        </p:txBody>
      </p:sp>
      <p:pic>
        <p:nvPicPr>
          <p:cNvPr id="4098" name="Picture 2" descr="Balance, work life balance icon"/>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5859690" y="1204823"/>
            <a:ext cx="1856104" cy="1856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true"/>
          <p:nvPr/>
        </p:nvSpPr>
        <p:spPr>
          <a:xfrm>
            <a:off x="5441680" y="953035"/>
            <a:ext cx="1249060" cy="307777"/>
          </a:xfrm>
          <a:prstGeom prst="rect">
            <a:avLst/>
          </a:prstGeom>
          <a:noFill/>
        </p:spPr>
        <p:txBody>
          <a:bodyPr wrap="none" rtlCol="0">
            <a:spAutoFit/>
          </a:bodyPr>
          <a:lstStyle/>
          <a:p>
            <a:r>
              <a:rPr lang="en-US" b="1" dirty="0" smtClean="0">
                <a:solidFill>
                  <a:schemeClr val="accent6"/>
                </a:solidFill>
              </a:rPr>
              <a:t>Waiting time</a:t>
            </a:r>
            <a:endParaRPr lang="en-US" b="1" dirty="0">
              <a:solidFill>
                <a:schemeClr val="accent6"/>
              </a:solidFill>
            </a:endParaRPr>
          </a:p>
        </p:txBody>
      </p:sp>
      <p:sp>
        <p:nvSpPr>
          <p:cNvPr id="8" name="TextBox 7"/>
          <p:cNvSpPr txBox="true"/>
          <p:nvPr/>
        </p:nvSpPr>
        <p:spPr>
          <a:xfrm>
            <a:off x="6915986" y="953035"/>
            <a:ext cx="1109599" cy="307777"/>
          </a:xfrm>
          <a:prstGeom prst="rect">
            <a:avLst/>
          </a:prstGeom>
          <a:noFill/>
        </p:spPr>
        <p:txBody>
          <a:bodyPr wrap="none" rtlCol="0">
            <a:spAutoFit/>
          </a:bodyPr>
          <a:lstStyle/>
          <a:p>
            <a:r>
              <a:rPr lang="en-US" b="1" dirty="0" smtClean="0">
                <a:solidFill>
                  <a:srgbClr val="FFC000"/>
                </a:solidFill>
              </a:rPr>
              <a:t>Group size</a:t>
            </a:r>
            <a:endParaRPr lang="en-US" b="1" dirty="0">
              <a:solidFill>
                <a:srgbClr val="FFC000"/>
              </a:solidFill>
            </a:endParaRPr>
          </a:p>
        </p:txBody>
      </p:sp>
      <p:grpSp>
        <p:nvGrpSpPr>
          <p:cNvPr id="19" name="Group 18"/>
          <p:cNvGrpSpPr/>
          <p:nvPr/>
        </p:nvGrpSpPr>
        <p:grpSpPr>
          <a:xfrm>
            <a:off x="1546407" y="3591781"/>
            <a:ext cx="6200503" cy="2225531"/>
            <a:chOff x="1924595" y="3504692"/>
            <a:chExt cx="6200503" cy="2225531"/>
          </a:xfrm>
        </p:grpSpPr>
        <p:sp>
          <p:nvSpPr>
            <p:cNvPr id="5" name="TextBox 4"/>
            <p:cNvSpPr txBox="true"/>
            <p:nvPr/>
          </p:nvSpPr>
          <p:spPr>
            <a:xfrm>
              <a:off x="1924595" y="3504692"/>
              <a:ext cx="6200503" cy="1969770"/>
            </a:xfrm>
            <a:prstGeom prst="rect">
              <a:avLst/>
            </a:prstGeom>
            <a:noFill/>
          </p:spPr>
          <p:txBody>
            <a:bodyPr wrap="square" rtlCol="0">
              <a:spAutoFit/>
            </a:bodyPr>
            <a:lstStyle/>
            <a:p>
              <a:r>
                <a:rPr lang="en-US" sz="2000" dirty="0" smtClean="0"/>
                <a:t>	             </a:t>
              </a:r>
              <a:r>
                <a:rPr lang="en-US" sz="2000" b="1" dirty="0" smtClean="0">
                  <a:solidFill>
                    <a:srgbClr val="0070C0"/>
                  </a:solidFill>
                </a:rPr>
                <a:t>Group formation</a:t>
              </a:r>
              <a:endParaRPr lang="en-US" dirty="0" smtClean="0"/>
            </a:p>
            <a:p>
              <a:endParaRPr lang="en-US" dirty="0" smtClean="0"/>
            </a:p>
            <a:p>
              <a:endParaRPr lang="en-US" sz="1600" dirty="0"/>
            </a:p>
            <a:p>
              <a:r>
                <a:rPr lang="en-US" sz="1600" dirty="0" smtClean="0"/>
                <a:t>   Layer 1 </a:t>
              </a:r>
              <a:r>
                <a:rPr lang="en-US" sz="1600" dirty="0" smtClean="0">
                  <a:solidFill>
                    <a:srgbClr val="0070C0"/>
                  </a:solidFill>
                </a:rPr>
                <a:t>B</a:t>
              </a:r>
              <a:r>
                <a:rPr lang="en-US" altLang="zh-CN" sz="1600" dirty="0" smtClean="0">
                  <a:solidFill>
                    <a:srgbClr val="0070C0"/>
                  </a:solidFill>
                </a:rPr>
                <a:t>efore taking action (coordination)              </a:t>
              </a:r>
              <a:r>
                <a:rPr lang="en-US" altLang="zh-CN" sz="1800" dirty="0" smtClean="0">
                  <a:solidFill>
                    <a:srgbClr val="C00000"/>
                  </a:solidFill>
                </a:rPr>
                <a:t>Q2~Q4</a:t>
              </a:r>
              <a:endParaRPr lang="en-US" dirty="0"/>
            </a:p>
            <a:p>
              <a:endParaRPr lang="en-US" dirty="0" smtClean="0"/>
            </a:p>
            <a:p>
              <a:endParaRPr lang="en-US" sz="800" dirty="0"/>
            </a:p>
            <a:p>
              <a:endParaRPr lang="en-US" dirty="0" smtClean="0"/>
            </a:p>
            <a:p>
              <a:r>
                <a:rPr lang="en-US" sz="1600" dirty="0" smtClean="0"/>
                <a:t>   Layer 2 </a:t>
              </a:r>
              <a:r>
                <a:rPr lang="en-US" sz="1600" dirty="0" smtClean="0">
                  <a:solidFill>
                    <a:srgbClr val="0070C0"/>
                  </a:solidFill>
                </a:rPr>
                <a:t>During action (path finding)                         </a:t>
              </a:r>
              <a:r>
                <a:rPr lang="en-US" sz="1800" dirty="0" smtClean="0">
                  <a:solidFill>
                    <a:srgbClr val="C00000"/>
                  </a:solidFill>
                </a:rPr>
                <a:t>Q5</a:t>
              </a:r>
              <a:endParaRPr lang="en-US" sz="1800" dirty="0">
                <a:solidFill>
                  <a:srgbClr val="C00000"/>
                </a:solidFill>
              </a:endParaRPr>
            </a:p>
          </p:txBody>
        </p:sp>
        <p:cxnSp>
          <p:nvCxnSpPr>
            <p:cNvPr id="7" name="Straight Connector 6"/>
            <p:cNvCxnSpPr/>
            <p:nvPr/>
          </p:nvCxnSpPr>
          <p:spPr>
            <a:xfrm>
              <a:off x="1968136" y="4066898"/>
              <a:ext cx="574393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011681" y="4855025"/>
              <a:ext cx="57439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048719" y="5730223"/>
              <a:ext cx="5706892"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2"/>
          <p:cNvSpPr txBox="true"/>
          <p:nvPr/>
        </p:nvSpPr>
        <p:spPr>
          <a:xfrm>
            <a:off x="353520" y="-61200"/>
            <a:ext cx="8466840" cy="935640"/>
          </a:xfrm>
          <a:prstGeom prst="rect">
            <a:avLst/>
          </a:prstGeom>
          <a:noFill/>
          <a:ln>
            <a:noFill/>
          </a:ln>
        </p:spPr>
        <p:txBody>
          <a:bodyPr spcFirstLastPara="1" wrap="square" lIns="0" tIns="0" rIns="0" bIns="0" anchor="b" anchorCtr="false">
            <a:noAutofit/>
          </a:bodyPr>
          <a:lstStyle/>
          <a:p>
            <a:pPr marL="0" marR="0" lvl="0" indent="0" algn="l" rtl="0">
              <a:lnSpc>
                <a:spcPct val="100000"/>
              </a:lnSpc>
              <a:spcBef>
                <a:spcPts val="0"/>
              </a:spcBef>
              <a:spcAft>
                <a:spcPts val="0"/>
              </a:spcAft>
              <a:buNone/>
            </a:pPr>
            <a:r>
              <a:rPr lang="en-US" sz="3200" b="1" dirty="0" smtClean="0">
                <a:solidFill>
                  <a:srgbClr val="0B5394"/>
                </a:solidFill>
              </a:rPr>
              <a:t>Objective</a:t>
            </a:r>
            <a:endParaRPr sz="3200" b="1" dirty="0">
              <a:solidFill>
                <a:srgbClr val="0B5394"/>
              </a:solidFill>
            </a:endParaRPr>
          </a:p>
        </p:txBody>
      </p:sp>
      <p:sp>
        <p:nvSpPr>
          <p:cNvPr id="163" name="Google Shape;163;p32"/>
          <p:cNvSpPr txBox="true"/>
          <p:nvPr/>
        </p:nvSpPr>
        <p:spPr>
          <a:xfrm>
            <a:off x="352800" y="1083600"/>
            <a:ext cx="8466840" cy="691412"/>
          </a:xfrm>
          <a:prstGeom prst="rect">
            <a:avLst/>
          </a:prstGeom>
          <a:noFill/>
          <a:ln>
            <a:noFill/>
          </a:ln>
        </p:spPr>
        <p:txBody>
          <a:bodyPr spcFirstLastPara="1" wrap="square" lIns="0" tIns="0" rIns="0" bIns="0" anchor="t" anchorCtr="false">
            <a:noAutofit/>
          </a:bodyPr>
          <a:lstStyle/>
          <a:p>
            <a:pPr marL="0" marR="0" lvl="0" indent="0" algn="l" rtl="0">
              <a:spcBef>
                <a:spcPts val="0"/>
              </a:spcBef>
              <a:spcAft>
                <a:spcPts val="0"/>
              </a:spcAft>
              <a:buNone/>
            </a:pPr>
            <a:r>
              <a:rPr lang="en-US" sz="2000" dirty="0"/>
              <a:t>A centralized controller at shared space, with which </a:t>
            </a:r>
            <a:r>
              <a:rPr lang="en-US" sz="2000" dirty="0" smtClean="0"/>
              <a:t>all road users </a:t>
            </a:r>
            <a:r>
              <a:rPr lang="en-US" sz="2000" dirty="0"/>
              <a:t>can pass the shared space (mixed traffic space) efficiently and safely. </a:t>
            </a:r>
            <a:endParaRPr sz="2000" dirty="0"/>
          </a:p>
          <a:p>
            <a:pPr marL="0" marR="0" lvl="0" indent="0" algn="l" rtl="0">
              <a:spcBef>
                <a:spcPts val="0"/>
              </a:spcBef>
              <a:spcAft>
                <a:spcPts val="0"/>
              </a:spcAft>
              <a:buNone/>
            </a:pPr>
            <a:endParaRPr dirty="0"/>
          </a:p>
        </p:txBody>
      </p:sp>
      <p:sp>
        <p:nvSpPr>
          <p:cNvPr id="2" name="Frame 1"/>
          <p:cNvSpPr/>
          <p:nvPr/>
        </p:nvSpPr>
        <p:spPr>
          <a:xfrm>
            <a:off x="3170758" y="2832317"/>
            <a:ext cx="1566479" cy="2460580"/>
          </a:xfrm>
          <a:prstGeom prst="frame">
            <a:avLst>
              <a:gd name="adj1" fmla="val 7372"/>
            </a:avLst>
          </a:prstGeom>
          <a:effectLst>
            <a:glow rad="63500">
              <a:schemeClr val="accent3">
                <a:satMod val="175000"/>
                <a:alpha val="40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chemeClr val="tx1"/>
                </a:solidFill>
              </a:rPr>
              <a:t>Centralized controller</a:t>
            </a:r>
            <a:endParaRPr lang="en-US" dirty="0" smtClean="0">
              <a:solidFill>
                <a:schemeClr val="tx1"/>
              </a:solidFill>
            </a:endParaRPr>
          </a:p>
          <a:p>
            <a:pPr marL="285750" indent="-285750" algn="ctr">
              <a:buFont typeface="Arial" panose="020B0604020202020204" pitchFamily="34" charset="0"/>
              <a:buChar char="•"/>
            </a:pPr>
            <a:r>
              <a:rPr lang="en-US" dirty="0" smtClean="0">
                <a:solidFill>
                  <a:schemeClr val="tx1"/>
                </a:solidFill>
              </a:rPr>
              <a:t>Collects and processes info</a:t>
            </a:r>
            <a:endParaRPr lang="en-US" dirty="0" smtClean="0">
              <a:solidFill>
                <a:schemeClr val="tx1"/>
              </a:solidFill>
            </a:endParaRPr>
          </a:p>
          <a:p>
            <a:pPr marL="285750" indent="-285750" algn="ctr">
              <a:buFont typeface="Arial" panose="020B0604020202020204" pitchFamily="34" charset="0"/>
              <a:buChar char="•"/>
            </a:pPr>
            <a:r>
              <a:rPr lang="en-US" dirty="0" smtClean="0">
                <a:solidFill>
                  <a:schemeClr val="tx1"/>
                </a:solidFill>
              </a:rPr>
              <a:t>Assign priority and path</a:t>
            </a:r>
            <a:endParaRPr lang="en-US" dirty="0">
              <a:solidFill>
                <a:schemeClr val="tx1"/>
              </a:solidFill>
            </a:endParaRPr>
          </a:p>
        </p:txBody>
      </p:sp>
      <p:sp>
        <p:nvSpPr>
          <p:cNvPr id="3" name="Rectangle 2"/>
          <p:cNvSpPr/>
          <p:nvPr/>
        </p:nvSpPr>
        <p:spPr>
          <a:xfrm>
            <a:off x="1882130" y="2485983"/>
            <a:ext cx="883439" cy="12861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Current position/speed/</a:t>
            </a:r>
            <a:endParaRPr lang="en-US" dirty="0" smtClean="0"/>
          </a:p>
          <a:p>
            <a:pPr algn="ctr"/>
            <a:r>
              <a:rPr lang="en-US" dirty="0" err="1" smtClean="0"/>
              <a:t>Acceler-ation</a:t>
            </a:r>
            <a:r>
              <a:rPr lang="en-US" dirty="0" smtClean="0"/>
              <a:t> </a:t>
            </a:r>
            <a:endParaRPr lang="en-US" dirty="0" smtClean="0"/>
          </a:p>
          <a:p>
            <a:pPr algn="ctr"/>
            <a:r>
              <a:rPr lang="en-US" dirty="0" smtClean="0"/>
              <a:t>etc.</a:t>
            </a:r>
            <a:endParaRPr lang="en-US" dirty="0"/>
          </a:p>
        </p:txBody>
      </p:sp>
      <p:sp>
        <p:nvSpPr>
          <p:cNvPr id="6" name="Rectangle 5"/>
          <p:cNvSpPr/>
          <p:nvPr/>
        </p:nvSpPr>
        <p:spPr>
          <a:xfrm>
            <a:off x="1904050" y="4539979"/>
            <a:ext cx="883439" cy="115644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New speed/ reserved arrival time</a:t>
            </a:r>
            <a:endParaRPr lang="en-US" dirty="0"/>
          </a:p>
        </p:txBody>
      </p:sp>
      <p:sp>
        <p:nvSpPr>
          <p:cNvPr id="7" name="Rectangle 6"/>
          <p:cNvSpPr/>
          <p:nvPr/>
        </p:nvSpPr>
        <p:spPr>
          <a:xfrm>
            <a:off x="483591" y="3282702"/>
            <a:ext cx="1177388" cy="160008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smtClean="0"/>
              <a:t>Vehicle approaching shared space</a:t>
            </a:r>
            <a:endParaRPr lang="en-US" dirty="0"/>
          </a:p>
        </p:txBody>
      </p:sp>
      <p:sp>
        <p:nvSpPr>
          <p:cNvPr id="8" name="Rectangle 7"/>
          <p:cNvSpPr/>
          <p:nvPr/>
        </p:nvSpPr>
        <p:spPr>
          <a:xfrm>
            <a:off x="5120506" y="2443365"/>
            <a:ext cx="946344" cy="15689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Number of VRUs to cross/ waiting time</a:t>
            </a:r>
            <a:endParaRPr lang="en-US" dirty="0"/>
          </a:p>
        </p:txBody>
      </p:sp>
      <p:sp>
        <p:nvSpPr>
          <p:cNvPr id="9" name="Rectangle 8"/>
          <p:cNvSpPr/>
          <p:nvPr/>
        </p:nvSpPr>
        <p:spPr>
          <a:xfrm>
            <a:off x="5159028" y="4539979"/>
            <a:ext cx="858089" cy="115644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Path/ crossing time slot</a:t>
            </a:r>
            <a:endParaRPr lang="en-US" dirty="0"/>
          </a:p>
        </p:txBody>
      </p:sp>
      <p:sp>
        <p:nvSpPr>
          <p:cNvPr id="10" name="Rectangle 9"/>
          <p:cNvSpPr/>
          <p:nvPr/>
        </p:nvSpPr>
        <p:spPr>
          <a:xfrm>
            <a:off x="6405921" y="3344782"/>
            <a:ext cx="760751" cy="11564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Virtual signal</a:t>
            </a:r>
            <a:endParaRPr lang="en-US" dirty="0"/>
          </a:p>
        </p:txBody>
      </p:sp>
      <p:sp>
        <p:nvSpPr>
          <p:cNvPr id="12" name="Rectangle 11"/>
          <p:cNvSpPr/>
          <p:nvPr/>
        </p:nvSpPr>
        <p:spPr>
          <a:xfrm>
            <a:off x="7260354" y="4834244"/>
            <a:ext cx="806823" cy="5679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Show path</a:t>
            </a:r>
            <a:endParaRPr lang="en-US" dirty="0"/>
          </a:p>
        </p:txBody>
      </p:sp>
      <p:sp>
        <p:nvSpPr>
          <p:cNvPr id="13" name="Rectangle 12"/>
          <p:cNvSpPr/>
          <p:nvPr/>
        </p:nvSpPr>
        <p:spPr>
          <a:xfrm>
            <a:off x="7260354" y="2481373"/>
            <a:ext cx="806823" cy="5933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Willing to pass</a:t>
            </a:r>
            <a:endParaRPr lang="en-US" dirty="0"/>
          </a:p>
        </p:txBody>
      </p:sp>
      <p:cxnSp>
        <p:nvCxnSpPr>
          <p:cNvPr id="17" name="Straight Connector 16"/>
          <p:cNvCxnSpPr/>
          <p:nvPr/>
        </p:nvCxnSpPr>
        <p:spPr>
          <a:xfrm flipH="true">
            <a:off x="2787489" y="5118203"/>
            <a:ext cx="3832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 idx="1"/>
            <a:endCxn id="7" idx="2"/>
          </p:cNvCxnSpPr>
          <p:nvPr/>
        </p:nvCxnSpPr>
        <p:spPr>
          <a:xfrm rot="10800000">
            <a:off x="1072286" y="4882785"/>
            <a:ext cx="831765" cy="23541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0"/>
            <a:endCxn id="3" idx="1"/>
          </p:cNvCxnSpPr>
          <p:nvPr/>
        </p:nvCxnSpPr>
        <p:spPr>
          <a:xfrm rot="5400000" flipH="true" flipV="true">
            <a:off x="1400377" y="2800950"/>
            <a:ext cx="153661" cy="809845"/>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 idx="3"/>
          </p:cNvCxnSpPr>
          <p:nvPr/>
        </p:nvCxnSpPr>
        <p:spPr>
          <a:xfrm>
            <a:off x="2765569" y="3129041"/>
            <a:ext cx="40518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true" flipV="true">
            <a:off x="4745510" y="5124466"/>
            <a:ext cx="3993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9" idx="3"/>
          </p:cNvCxnSpPr>
          <p:nvPr/>
        </p:nvCxnSpPr>
        <p:spPr>
          <a:xfrm flipV="true">
            <a:off x="6044011" y="4501228"/>
            <a:ext cx="606011" cy="6169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true">
            <a:off x="4759643" y="3074720"/>
            <a:ext cx="360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Elbow Connector 165"/>
          <p:cNvCxnSpPr/>
          <p:nvPr/>
        </p:nvCxnSpPr>
        <p:spPr>
          <a:xfrm rot="10800000">
            <a:off x="6066850" y="3074721"/>
            <a:ext cx="556278" cy="270061"/>
          </a:xfrm>
          <a:prstGeom prst="bentConnector3">
            <a:avLst>
              <a:gd name="adj1" fmla="val -76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Elbow Connector 170"/>
          <p:cNvCxnSpPr>
            <a:stCxn id="11" idx="0"/>
            <a:endCxn id="13" idx="3"/>
          </p:cNvCxnSpPr>
          <p:nvPr/>
        </p:nvCxnSpPr>
        <p:spPr>
          <a:xfrm rot="16200000" flipV="true">
            <a:off x="7976678" y="2868546"/>
            <a:ext cx="596930" cy="415931"/>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Elbow Connector 172"/>
          <p:cNvCxnSpPr>
            <a:stCxn id="13" idx="1"/>
          </p:cNvCxnSpPr>
          <p:nvPr/>
        </p:nvCxnSpPr>
        <p:spPr>
          <a:xfrm rot="10800000" flipV="true">
            <a:off x="6891268" y="2778047"/>
            <a:ext cx="369086" cy="56673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Elbow Connector 174"/>
          <p:cNvCxnSpPr>
            <a:endCxn id="12" idx="1"/>
          </p:cNvCxnSpPr>
          <p:nvPr/>
        </p:nvCxnSpPr>
        <p:spPr>
          <a:xfrm rot="16200000" flipH="true">
            <a:off x="6766693" y="4624541"/>
            <a:ext cx="616974" cy="37034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Elbow Connector 176"/>
          <p:cNvCxnSpPr>
            <a:stCxn id="12" idx="3"/>
            <a:endCxn id="11" idx="2"/>
          </p:cNvCxnSpPr>
          <p:nvPr/>
        </p:nvCxnSpPr>
        <p:spPr>
          <a:xfrm flipV="true">
            <a:off x="8067177" y="4531424"/>
            <a:ext cx="415931" cy="58677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ar Svg Png Icon Free Download (#553938) - OnlineWebFonts.COM"/>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812910" y="4284611"/>
            <a:ext cx="523393" cy="41871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994928" y="3374977"/>
            <a:ext cx="976359" cy="115644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smtClean="0"/>
              <a:t>VRUs</a:t>
            </a:r>
            <a:endParaRPr lang="en-US" dirty="0"/>
          </a:p>
        </p:txBody>
      </p:sp>
      <p:pic>
        <p:nvPicPr>
          <p:cNvPr id="1028" name="Picture 4" descr="Pedestrian Icons - Download Free Vector Icons | Noun Project"/>
          <p:cNvPicPr>
            <a:picLocks noChangeAspect="true" noChangeArrowheads="true"/>
          </p:cNvPicPr>
          <p:nvPr/>
        </p:nvPicPr>
        <p:blipFill>
          <a:blip r:embed="rId2">
            <a:extLst>
              <a:ext uri="{28A0092B-C50C-407E-A947-70E740481C1C}">
                <a14:useLocalDpi xmlns:a14="http://schemas.microsoft.com/office/drawing/2010/main" val="false"/>
              </a:ext>
            </a:extLst>
          </a:blip>
          <a:srcRect/>
          <a:stretch>
            <a:fillRect/>
          </a:stretch>
        </p:blipFill>
        <p:spPr bwMode="auto">
          <a:xfrm>
            <a:off x="8045321" y="3832786"/>
            <a:ext cx="459641" cy="459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yclist Icon"/>
          <p:cNvPicPr>
            <a:picLocks noChangeAspect="true" noChangeArrowheads="true"/>
          </p:cNvPicPr>
          <p:nvPr/>
        </p:nvPicPr>
        <p:blipFill>
          <a:blip r:embed="rId3">
            <a:extLst>
              <a:ext uri="{28A0092B-C50C-407E-A947-70E740481C1C}">
                <a14:useLocalDpi xmlns:a14="http://schemas.microsoft.com/office/drawing/2010/main" val="false"/>
              </a:ext>
            </a:extLst>
          </a:blip>
          <a:srcRect/>
          <a:stretch>
            <a:fillRect/>
          </a:stretch>
        </p:blipFill>
        <p:spPr bwMode="auto">
          <a:xfrm>
            <a:off x="8528440" y="3873059"/>
            <a:ext cx="419368" cy="4193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4"/>
          <p:cNvSpPr txBox="true"/>
          <p:nvPr/>
        </p:nvSpPr>
        <p:spPr>
          <a:xfrm>
            <a:off x="353520" y="-61200"/>
            <a:ext cx="8466900" cy="935700"/>
          </a:xfrm>
          <a:prstGeom prst="rect">
            <a:avLst/>
          </a:prstGeom>
          <a:noFill/>
          <a:ln>
            <a:noFill/>
          </a:ln>
        </p:spPr>
        <p:txBody>
          <a:bodyPr spcFirstLastPara="1" wrap="square" lIns="0" tIns="0" rIns="0" bIns="0" anchor="b" anchorCtr="false">
            <a:noAutofit/>
          </a:bodyPr>
          <a:lstStyle/>
          <a:p>
            <a:pPr lvl="0"/>
            <a:r>
              <a:rPr lang="en-US" sz="3200" b="1" dirty="0">
                <a:solidFill>
                  <a:srgbClr val="0B5394"/>
                </a:solidFill>
              </a:rPr>
              <a:t>Cooperative </a:t>
            </a:r>
            <a:r>
              <a:rPr lang="en-US" sz="3200" b="1" dirty="0" smtClean="0">
                <a:solidFill>
                  <a:srgbClr val="0B5394"/>
                </a:solidFill>
              </a:rPr>
              <a:t>intersection management</a:t>
            </a:r>
            <a:endParaRPr sz="3200" b="1" dirty="0">
              <a:solidFill>
                <a:srgbClr val="0B5394"/>
              </a:solidFill>
            </a:endParaRPr>
          </a:p>
        </p:txBody>
      </p:sp>
      <p:sp>
        <p:nvSpPr>
          <p:cNvPr id="175" name="Google Shape;175;p34"/>
          <p:cNvSpPr txBox="true"/>
          <p:nvPr/>
        </p:nvSpPr>
        <p:spPr>
          <a:xfrm>
            <a:off x="353520" y="1032800"/>
            <a:ext cx="8466900" cy="1571787"/>
          </a:xfrm>
          <a:prstGeom prst="rect">
            <a:avLst/>
          </a:prstGeom>
          <a:noFill/>
          <a:ln>
            <a:noFill/>
          </a:ln>
        </p:spPr>
        <p:txBody>
          <a:bodyPr spcFirstLastPara="1" wrap="square" lIns="0" tIns="0" rIns="0" bIns="0" anchor="t" anchorCtr="false">
            <a:noAutofit/>
          </a:bodyPr>
          <a:lstStyle/>
          <a:p>
            <a:pPr lvl="0"/>
            <a:r>
              <a:rPr lang="en-US" sz="2000" dirty="0" smtClean="0"/>
              <a:t>Similar as controller shown before, an </a:t>
            </a:r>
            <a:r>
              <a:rPr lang="en-US" sz="2000" dirty="0"/>
              <a:t>intersection is a shared resource that a limited </a:t>
            </a:r>
            <a:r>
              <a:rPr lang="en-US" sz="2000" dirty="0" smtClean="0"/>
              <a:t>number of road users </a:t>
            </a:r>
            <a:r>
              <a:rPr lang="en-US" sz="2000" dirty="0"/>
              <a:t>want to utilize at the same time, thus intersection occupation needs to be scheduled and coordinated</a:t>
            </a:r>
            <a:r>
              <a:rPr lang="en-US" sz="2000" dirty="0" smtClean="0"/>
              <a:t>. The process of CIM can be used as a reference.</a:t>
            </a:r>
            <a:endParaRPr sz="2000" dirty="0"/>
          </a:p>
        </p:txBody>
      </p:sp>
      <p:graphicFrame>
        <p:nvGraphicFramePr>
          <p:cNvPr id="3" name="Diagram 2"/>
          <p:cNvGraphicFramePr/>
          <p:nvPr/>
        </p:nvGraphicFramePr>
        <p:xfrm>
          <a:off x="1233450" y="2604587"/>
          <a:ext cx="6894550" cy="3225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Rectangle 4"/>
          <p:cNvSpPr/>
          <p:nvPr/>
        </p:nvSpPr>
        <p:spPr>
          <a:xfrm>
            <a:off x="6650460" y="5941916"/>
            <a:ext cx="1596912" cy="307777"/>
          </a:xfrm>
          <a:prstGeom prst="rect">
            <a:avLst/>
          </a:prstGeom>
        </p:spPr>
        <p:txBody>
          <a:bodyPr wrap="none">
            <a:spAutoFit/>
          </a:bodyPr>
          <a:lstStyle/>
          <a:p>
            <a:r>
              <a:rPr lang="en-US" dirty="0" smtClean="0">
                <a:solidFill>
                  <a:schemeClr val="dk1"/>
                </a:solidFill>
              </a:rPr>
              <a:t>[</a:t>
            </a:r>
            <a:r>
              <a:rPr lang="en-US" dirty="0" smtClean="0"/>
              <a:t>C</a:t>
            </a:r>
            <a:r>
              <a:rPr lang="en-US" altLang="zh-CN" dirty="0" smtClean="0"/>
              <a:t>hen </a:t>
            </a:r>
            <a:r>
              <a:rPr lang="en-US" dirty="0" smtClean="0"/>
              <a:t>et </a:t>
            </a:r>
            <a:r>
              <a:rPr lang="en-US" dirty="0"/>
              <a:t>al. </a:t>
            </a:r>
            <a:r>
              <a:rPr lang="en-US" dirty="0" smtClean="0"/>
              <a:t>2016</a:t>
            </a:r>
            <a:r>
              <a:rPr lang="en-US" dirty="0" smtClean="0">
                <a:solidFill>
                  <a:schemeClr val="dk1"/>
                </a:solidFill>
              </a:rPr>
              <a:t>]</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4"/>
          <p:cNvSpPr txBox="true"/>
          <p:nvPr/>
        </p:nvSpPr>
        <p:spPr>
          <a:xfrm>
            <a:off x="353520" y="-61200"/>
            <a:ext cx="8466900" cy="935700"/>
          </a:xfrm>
          <a:prstGeom prst="rect">
            <a:avLst/>
          </a:prstGeom>
          <a:noFill/>
          <a:ln>
            <a:noFill/>
          </a:ln>
        </p:spPr>
        <p:txBody>
          <a:bodyPr spcFirstLastPara="1" wrap="square" lIns="0" tIns="0" rIns="0" bIns="0" anchor="b" anchorCtr="false">
            <a:noAutofit/>
          </a:bodyPr>
          <a:lstStyle/>
          <a:p>
            <a:pPr lvl="0"/>
            <a:r>
              <a:rPr lang="en-US" sz="3200" b="1" dirty="0">
                <a:solidFill>
                  <a:srgbClr val="0B5394"/>
                </a:solidFill>
              </a:rPr>
              <a:t>Cooperative </a:t>
            </a:r>
            <a:r>
              <a:rPr lang="en-US" sz="3200" b="1" dirty="0" smtClean="0">
                <a:solidFill>
                  <a:srgbClr val="0B5394"/>
                </a:solidFill>
              </a:rPr>
              <a:t>intersection management</a:t>
            </a:r>
            <a:endParaRPr sz="3200" b="1" dirty="0">
              <a:solidFill>
                <a:srgbClr val="0B5394"/>
              </a:solidFill>
            </a:endParaRPr>
          </a:p>
        </p:txBody>
      </p:sp>
      <p:sp>
        <p:nvSpPr>
          <p:cNvPr id="175" name="Google Shape;175;p34"/>
          <p:cNvSpPr txBox="true"/>
          <p:nvPr/>
        </p:nvSpPr>
        <p:spPr>
          <a:xfrm>
            <a:off x="353520" y="1032800"/>
            <a:ext cx="8466900" cy="1571787"/>
          </a:xfrm>
          <a:prstGeom prst="rect">
            <a:avLst/>
          </a:prstGeom>
          <a:noFill/>
          <a:ln>
            <a:noFill/>
          </a:ln>
        </p:spPr>
        <p:txBody>
          <a:bodyPr spcFirstLastPara="1" wrap="square" lIns="0" tIns="0" rIns="0" bIns="0" anchor="t" anchorCtr="false">
            <a:noAutofit/>
          </a:bodyPr>
          <a:lstStyle/>
          <a:p>
            <a:pPr lvl="0"/>
            <a:r>
              <a:rPr lang="en-US" sz="2000" dirty="0" smtClean="0"/>
              <a:t>Similar as controller shown before, an </a:t>
            </a:r>
            <a:r>
              <a:rPr lang="en-US" sz="2000" dirty="0"/>
              <a:t>intersection is a shared resource that a limited </a:t>
            </a:r>
            <a:r>
              <a:rPr lang="en-US" sz="2000" dirty="0" smtClean="0"/>
              <a:t>number of road users </a:t>
            </a:r>
            <a:r>
              <a:rPr lang="en-US" sz="2000" dirty="0"/>
              <a:t>want to utilize at the same time, thus intersection occupation needs to be scheduled and coordinated</a:t>
            </a:r>
            <a:r>
              <a:rPr lang="en-US" sz="2000" dirty="0" smtClean="0"/>
              <a:t>. The process of CIM can be used as a reference.</a:t>
            </a:r>
            <a:endParaRPr sz="2000" dirty="0"/>
          </a:p>
        </p:txBody>
      </p:sp>
      <p:sp>
        <p:nvSpPr>
          <p:cNvPr id="4" name="Freeform 3"/>
          <p:cNvSpPr/>
          <p:nvPr/>
        </p:nvSpPr>
        <p:spPr>
          <a:xfrm>
            <a:off x="1233450" y="2624462"/>
            <a:ext cx="6889459" cy="907337"/>
          </a:xfrm>
          <a:custGeom>
            <a:avLst/>
            <a:gdLst>
              <a:gd name="connsiteX0" fmla="*/ 0 w 6889459"/>
              <a:gd name="connsiteY0" fmla="*/ 90734 h 907337"/>
              <a:gd name="connsiteX1" fmla="*/ 90734 w 6889459"/>
              <a:gd name="connsiteY1" fmla="*/ 0 h 907337"/>
              <a:gd name="connsiteX2" fmla="*/ 6798725 w 6889459"/>
              <a:gd name="connsiteY2" fmla="*/ 0 h 907337"/>
              <a:gd name="connsiteX3" fmla="*/ 6889459 w 6889459"/>
              <a:gd name="connsiteY3" fmla="*/ 90734 h 907337"/>
              <a:gd name="connsiteX4" fmla="*/ 6889459 w 6889459"/>
              <a:gd name="connsiteY4" fmla="*/ 816603 h 907337"/>
              <a:gd name="connsiteX5" fmla="*/ 6798725 w 6889459"/>
              <a:gd name="connsiteY5" fmla="*/ 907337 h 907337"/>
              <a:gd name="connsiteX6" fmla="*/ 90734 w 6889459"/>
              <a:gd name="connsiteY6" fmla="*/ 907337 h 907337"/>
              <a:gd name="connsiteX7" fmla="*/ 0 w 6889459"/>
              <a:gd name="connsiteY7" fmla="*/ 816603 h 907337"/>
              <a:gd name="connsiteX8" fmla="*/ 0 w 6889459"/>
              <a:gd name="connsiteY8" fmla="*/ 90734 h 90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9459" h="907337">
                <a:moveTo>
                  <a:pt x="0" y="90734"/>
                </a:moveTo>
                <a:cubicBezTo>
                  <a:pt x="0" y="40623"/>
                  <a:pt x="40623" y="0"/>
                  <a:pt x="90734" y="0"/>
                </a:cubicBezTo>
                <a:lnTo>
                  <a:pt x="6798725" y="0"/>
                </a:lnTo>
                <a:cubicBezTo>
                  <a:pt x="6848836" y="0"/>
                  <a:pt x="6889459" y="40623"/>
                  <a:pt x="6889459" y="90734"/>
                </a:cubicBezTo>
                <a:lnTo>
                  <a:pt x="6889459" y="816603"/>
                </a:lnTo>
                <a:cubicBezTo>
                  <a:pt x="6889459" y="866714"/>
                  <a:pt x="6848836" y="907337"/>
                  <a:pt x="6798725" y="907337"/>
                </a:cubicBezTo>
                <a:lnTo>
                  <a:pt x="90734" y="907337"/>
                </a:lnTo>
                <a:cubicBezTo>
                  <a:pt x="40623" y="907337"/>
                  <a:pt x="0" y="866714"/>
                  <a:pt x="0" y="816603"/>
                </a:cubicBezTo>
                <a:lnTo>
                  <a:pt x="0" y="90734"/>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02775" tIns="102775" rIns="102775" bIns="102775" numCol="1" spcCol="1270" anchor="ctr" anchorCtr="false">
            <a:noAutofit/>
          </a:bodyPr>
          <a:lstStyle/>
          <a:p>
            <a:pPr lvl="0" algn="ctr" defTabSz="889000">
              <a:lnSpc>
                <a:spcPct val="90000"/>
              </a:lnSpc>
              <a:spcBef>
                <a:spcPct val="0"/>
              </a:spcBef>
              <a:spcAft>
                <a:spcPct val="35000"/>
              </a:spcAft>
            </a:pPr>
            <a:r>
              <a:rPr lang="en-US" sz="2000" kern="1200" dirty="0" smtClean="0"/>
              <a:t>Cooperative intersection management</a:t>
            </a:r>
            <a:endParaRPr lang="en-US" sz="2000" kern="1200" dirty="0"/>
          </a:p>
        </p:txBody>
      </p:sp>
      <p:sp>
        <p:nvSpPr>
          <p:cNvPr id="6" name="Freeform 5"/>
          <p:cNvSpPr/>
          <p:nvPr/>
        </p:nvSpPr>
        <p:spPr>
          <a:xfrm>
            <a:off x="1242719" y="3691806"/>
            <a:ext cx="3368717" cy="958168"/>
          </a:xfrm>
          <a:custGeom>
            <a:avLst/>
            <a:gdLst>
              <a:gd name="connsiteX0" fmla="*/ 0 w 3368717"/>
              <a:gd name="connsiteY0" fmla="*/ 95817 h 958168"/>
              <a:gd name="connsiteX1" fmla="*/ 95817 w 3368717"/>
              <a:gd name="connsiteY1" fmla="*/ 0 h 958168"/>
              <a:gd name="connsiteX2" fmla="*/ 3272900 w 3368717"/>
              <a:gd name="connsiteY2" fmla="*/ 0 h 958168"/>
              <a:gd name="connsiteX3" fmla="*/ 3368717 w 3368717"/>
              <a:gd name="connsiteY3" fmla="*/ 95817 h 958168"/>
              <a:gd name="connsiteX4" fmla="*/ 3368717 w 3368717"/>
              <a:gd name="connsiteY4" fmla="*/ 862351 h 958168"/>
              <a:gd name="connsiteX5" fmla="*/ 3272900 w 3368717"/>
              <a:gd name="connsiteY5" fmla="*/ 958168 h 958168"/>
              <a:gd name="connsiteX6" fmla="*/ 95817 w 3368717"/>
              <a:gd name="connsiteY6" fmla="*/ 958168 h 958168"/>
              <a:gd name="connsiteX7" fmla="*/ 0 w 3368717"/>
              <a:gd name="connsiteY7" fmla="*/ 862351 h 958168"/>
              <a:gd name="connsiteX8" fmla="*/ 0 w 3368717"/>
              <a:gd name="connsiteY8" fmla="*/ 95817 h 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8717" h="958168">
                <a:moveTo>
                  <a:pt x="0" y="95817"/>
                </a:moveTo>
                <a:cubicBezTo>
                  <a:pt x="0" y="42899"/>
                  <a:pt x="42899" y="0"/>
                  <a:pt x="95817" y="0"/>
                </a:cubicBezTo>
                <a:lnTo>
                  <a:pt x="3272900" y="0"/>
                </a:lnTo>
                <a:cubicBezTo>
                  <a:pt x="3325818" y="0"/>
                  <a:pt x="3368717" y="42899"/>
                  <a:pt x="3368717" y="95817"/>
                </a:cubicBezTo>
                <a:lnTo>
                  <a:pt x="3368717" y="862351"/>
                </a:lnTo>
                <a:cubicBezTo>
                  <a:pt x="3368717" y="915269"/>
                  <a:pt x="3325818" y="958168"/>
                  <a:pt x="3272900" y="958168"/>
                </a:cubicBezTo>
                <a:lnTo>
                  <a:pt x="95817" y="958168"/>
                </a:lnTo>
                <a:cubicBezTo>
                  <a:pt x="42899" y="958168"/>
                  <a:pt x="0" y="915269"/>
                  <a:pt x="0" y="862351"/>
                </a:cubicBezTo>
                <a:lnTo>
                  <a:pt x="0" y="9581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6644" tIns="96644" rIns="96644" bIns="96644" numCol="1" spcCol="1270" anchor="ctr" anchorCtr="false">
            <a:noAutofit/>
          </a:bodyPr>
          <a:lstStyle/>
          <a:p>
            <a:pPr lvl="0" algn="ctr" defTabSz="800100">
              <a:lnSpc>
                <a:spcPct val="90000"/>
              </a:lnSpc>
              <a:spcBef>
                <a:spcPct val="0"/>
              </a:spcBef>
              <a:spcAft>
                <a:spcPct val="35000"/>
              </a:spcAft>
            </a:pPr>
            <a:r>
              <a:rPr lang="en-US" sz="1800" kern="1200" dirty="0" smtClean="0"/>
              <a:t>Intersection modeling</a:t>
            </a:r>
            <a:endParaRPr lang="en-US" sz="1800" kern="1200" dirty="0"/>
          </a:p>
        </p:txBody>
      </p:sp>
      <p:sp>
        <p:nvSpPr>
          <p:cNvPr id="7" name="Freeform 6"/>
          <p:cNvSpPr/>
          <p:nvPr/>
        </p:nvSpPr>
        <p:spPr>
          <a:xfrm>
            <a:off x="1242719" y="4829071"/>
            <a:ext cx="1649714" cy="999302"/>
          </a:xfrm>
          <a:custGeom>
            <a:avLst/>
            <a:gdLst>
              <a:gd name="connsiteX0" fmla="*/ 0 w 1649714"/>
              <a:gd name="connsiteY0" fmla="*/ 99930 h 999302"/>
              <a:gd name="connsiteX1" fmla="*/ 99930 w 1649714"/>
              <a:gd name="connsiteY1" fmla="*/ 0 h 999302"/>
              <a:gd name="connsiteX2" fmla="*/ 1549784 w 1649714"/>
              <a:gd name="connsiteY2" fmla="*/ 0 h 999302"/>
              <a:gd name="connsiteX3" fmla="*/ 1649714 w 1649714"/>
              <a:gd name="connsiteY3" fmla="*/ 99930 h 999302"/>
              <a:gd name="connsiteX4" fmla="*/ 1649714 w 1649714"/>
              <a:gd name="connsiteY4" fmla="*/ 899372 h 999302"/>
              <a:gd name="connsiteX5" fmla="*/ 1549784 w 1649714"/>
              <a:gd name="connsiteY5" fmla="*/ 999302 h 999302"/>
              <a:gd name="connsiteX6" fmla="*/ 99930 w 1649714"/>
              <a:gd name="connsiteY6" fmla="*/ 999302 h 999302"/>
              <a:gd name="connsiteX7" fmla="*/ 0 w 1649714"/>
              <a:gd name="connsiteY7" fmla="*/ 899372 h 999302"/>
              <a:gd name="connsiteX8" fmla="*/ 0 w 1649714"/>
              <a:gd name="connsiteY8" fmla="*/ 99930 h 99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714" h="999302">
                <a:moveTo>
                  <a:pt x="0" y="99930"/>
                </a:moveTo>
                <a:cubicBezTo>
                  <a:pt x="0" y="44740"/>
                  <a:pt x="44740" y="0"/>
                  <a:pt x="99930" y="0"/>
                </a:cubicBezTo>
                <a:lnTo>
                  <a:pt x="1549784" y="0"/>
                </a:lnTo>
                <a:cubicBezTo>
                  <a:pt x="1604974" y="0"/>
                  <a:pt x="1649714" y="44740"/>
                  <a:pt x="1649714" y="99930"/>
                </a:cubicBezTo>
                <a:lnTo>
                  <a:pt x="1649714" y="899372"/>
                </a:lnTo>
                <a:cubicBezTo>
                  <a:pt x="1649714" y="954562"/>
                  <a:pt x="1604974" y="999302"/>
                  <a:pt x="1549784" y="999302"/>
                </a:cubicBezTo>
                <a:lnTo>
                  <a:pt x="99930" y="999302"/>
                </a:lnTo>
                <a:cubicBezTo>
                  <a:pt x="44740" y="999302"/>
                  <a:pt x="0" y="954562"/>
                  <a:pt x="0" y="899372"/>
                </a:cubicBezTo>
                <a:lnTo>
                  <a:pt x="0" y="99930"/>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97849" tIns="97849" rIns="97849" bIns="97849" numCol="1" spcCol="1270" anchor="ctr" anchorCtr="false">
            <a:noAutofit/>
          </a:bodyPr>
          <a:lstStyle/>
          <a:p>
            <a:pPr lvl="0" algn="ctr" defTabSz="800100">
              <a:lnSpc>
                <a:spcPct val="90000"/>
              </a:lnSpc>
              <a:spcBef>
                <a:spcPct val="0"/>
              </a:spcBef>
              <a:spcAft>
                <a:spcPct val="35000"/>
              </a:spcAft>
            </a:pPr>
            <a:r>
              <a:rPr lang="en-US" sz="1800" kern="1200" dirty="0" smtClean="0"/>
              <a:t>Space and time discretization</a:t>
            </a:r>
            <a:endParaRPr lang="en-US" sz="1800" kern="1200" dirty="0"/>
          </a:p>
        </p:txBody>
      </p:sp>
      <p:sp>
        <p:nvSpPr>
          <p:cNvPr id="8" name="Freeform 7"/>
          <p:cNvSpPr/>
          <p:nvPr/>
        </p:nvSpPr>
        <p:spPr>
          <a:xfrm>
            <a:off x="2961722" y="4829071"/>
            <a:ext cx="1649714" cy="1000529"/>
          </a:xfrm>
          <a:custGeom>
            <a:avLst/>
            <a:gdLst>
              <a:gd name="connsiteX0" fmla="*/ 0 w 1649714"/>
              <a:gd name="connsiteY0" fmla="*/ 100053 h 1000529"/>
              <a:gd name="connsiteX1" fmla="*/ 100053 w 1649714"/>
              <a:gd name="connsiteY1" fmla="*/ 0 h 1000529"/>
              <a:gd name="connsiteX2" fmla="*/ 1549661 w 1649714"/>
              <a:gd name="connsiteY2" fmla="*/ 0 h 1000529"/>
              <a:gd name="connsiteX3" fmla="*/ 1649714 w 1649714"/>
              <a:gd name="connsiteY3" fmla="*/ 100053 h 1000529"/>
              <a:gd name="connsiteX4" fmla="*/ 1649714 w 1649714"/>
              <a:gd name="connsiteY4" fmla="*/ 900476 h 1000529"/>
              <a:gd name="connsiteX5" fmla="*/ 1549661 w 1649714"/>
              <a:gd name="connsiteY5" fmla="*/ 1000529 h 1000529"/>
              <a:gd name="connsiteX6" fmla="*/ 100053 w 1649714"/>
              <a:gd name="connsiteY6" fmla="*/ 1000529 h 1000529"/>
              <a:gd name="connsiteX7" fmla="*/ 0 w 1649714"/>
              <a:gd name="connsiteY7" fmla="*/ 900476 h 1000529"/>
              <a:gd name="connsiteX8" fmla="*/ 0 w 1649714"/>
              <a:gd name="connsiteY8" fmla="*/ 100053 h 100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714" h="1000529">
                <a:moveTo>
                  <a:pt x="0" y="100053"/>
                </a:moveTo>
                <a:cubicBezTo>
                  <a:pt x="0" y="44795"/>
                  <a:pt x="44795" y="0"/>
                  <a:pt x="100053" y="0"/>
                </a:cubicBezTo>
                <a:lnTo>
                  <a:pt x="1549661" y="0"/>
                </a:lnTo>
                <a:cubicBezTo>
                  <a:pt x="1604919" y="0"/>
                  <a:pt x="1649714" y="44795"/>
                  <a:pt x="1649714" y="100053"/>
                </a:cubicBezTo>
                <a:lnTo>
                  <a:pt x="1649714" y="900476"/>
                </a:lnTo>
                <a:cubicBezTo>
                  <a:pt x="1649714" y="955734"/>
                  <a:pt x="1604919" y="1000529"/>
                  <a:pt x="1549661" y="1000529"/>
                </a:cubicBezTo>
                <a:lnTo>
                  <a:pt x="100053" y="1000529"/>
                </a:lnTo>
                <a:cubicBezTo>
                  <a:pt x="44795" y="1000529"/>
                  <a:pt x="0" y="955734"/>
                  <a:pt x="0" y="900476"/>
                </a:cubicBezTo>
                <a:lnTo>
                  <a:pt x="0" y="100053"/>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97884" tIns="97884" rIns="97884" bIns="97884" numCol="1" spcCol="1270" anchor="ctr" anchorCtr="false">
            <a:noAutofit/>
          </a:bodyPr>
          <a:lstStyle/>
          <a:p>
            <a:pPr lvl="0" algn="ctr" defTabSz="800100">
              <a:lnSpc>
                <a:spcPct val="90000"/>
              </a:lnSpc>
              <a:spcBef>
                <a:spcPct val="0"/>
              </a:spcBef>
              <a:spcAft>
                <a:spcPct val="35000"/>
              </a:spcAft>
            </a:pPr>
            <a:r>
              <a:rPr lang="en-US" sz="1800" kern="1200" dirty="0" smtClean="0"/>
              <a:t>Trajectory modeling</a:t>
            </a:r>
            <a:endParaRPr lang="en-US" sz="1800" kern="1200" dirty="0"/>
          </a:p>
        </p:txBody>
      </p:sp>
      <p:sp>
        <p:nvSpPr>
          <p:cNvPr id="9" name="Freeform 8"/>
          <p:cNvSpPr/>
          <p:nvPr/>
        </p:nvSpPr>
        <p:spPr>
          <a:xfrm>
            <a:off x="4750013" y="3691806"/>
            <a:ext cx="3368717" cy="957599"/>
          </a:xfrm>
          <a:custGeom>
            <a:avLst/>
            <a:gdLst>
              <a:gd name="connsiteX0" fmla="*/ 0 w 3368717"/>
              <a:gd name="connsiteY0" fmla="*/ 95760 h 957599"/>
              <a:gd name="connsiteX1" fmla="*/ 95760 w 3368717"/>
              <a:gd name="connsiteY1" fmla="*/ 0 h 957599"/>
              <a:gd name="connsiteX2" fmla="*/ 3272957 w 3368717"/>
              <a:gd name="connsiteY2" fmla="*/ 0 h 957599"/>
              <a:gd name="connsiteX3" fmla="*/ 3368717 w 3368717"/>
              <a:gd name="connsiteY3" fmla="*/ 95760 h 957599"/>
              <a:gd name="connsiteX4" fmla="*/ 3368717 w 3368717"/>
              <a:gd name="connsiteY4" fmla="*/ 861839 h 957599"/>
              <a:gd name="connsiteX5" fmla="*/ 3272957 w 3368717"/>
              <a:gd name="connsiteY5" fmla="*/ 957599 h 957599"/>
              <a:gd name="connsiteX6" fmla="*/ 95760 w 3368717"/>
              <a:gd name="connsiteY6" fmla="*/ 957599 h 957599"/>
              <a:gd name="connsiteX7" fmla="*/ 0 w 3368717"/>
              <a:gd name="connsiteY7" fmla="*/ 861839 h 957599"/>
              <a:gd name="connsiteX8" fmla="*/ 0 w 3368717"/>
              <a:gd name="connsiteY8" fmla="*/ 95760 h 95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8717" h="957599">
                <a:moveTo>
                  <a:pt x="0" y="95760"/>
                </a:moveTo>
                <a:cubicBezTo>
                  <a:pt x="0" y="42873"/>
                  <a:pt x="42873" y="0"/>
                  <a:pt x="95760" y="0"/>
                </a:cubicBezTo>
                <a:lnTo>
                  <a:pt x="3272957" y="0"/>
                </a:lnTo>
                <a:cubicBezTo>
                  <a:pt x="3325844" y="0"/>
                  <a:pt x="3368717" y="42873"/>
                  <a:pt x="3368717" y="95760"/>
                </a:cubicBezTo>
                <a:lnTo>
                  <a:pt x="3368717" y="861839"/>
                </a:lnTo>
                <a:cubicBezTo>
                  <a:pt x="3368717" y="914726"/>
                  <a:pt x="3325844" y="957599"/>
                  <a:pt x="3272957" y="957599"/>
                </a:cubicBezTo>
                <a:lnTo>
                  <a:pt x="95760" y="957599"/>
                </a:lnTo>
                <a:cubicBezTo>
                  <a:pt x="42873" y="957599"/>
                  <a:pt x="0" y="914726"/>
                  <a:pt x="0" y="861839"/>
                </a:cubicBezTo>
                <a:lnTo>
                  <a:pt x="0" y="9576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6627" tIns="96627" rIns="96627" bIns="96627" numCol="1" spcCol="1270" anchor="ctr" anchorCtr="false">
            <a:noAutofit/>
          </a:bodyPr>
          <a:lstStyle/>
          <a:p>
            <a:pPr lvl="0" algn="ctr" defTabSz="800100">
              <a:lnSpc>
                <a:spcPct val="90000"/>
              </a:lnSpc>
              <a:spcBef>
                <a:spcPct val="0"/>
              </a:spcBef>
              <a:spcAft>
                <a:spcPct val="35000"/>
              </a:spcAft>
            </a:pPr>
            <a:r>
              <a:rPr lang="en-US" sz="1800" kern="1200" dirty="0" smtClean="0"/>
              <a:t>Traffic coordination methodologies</a:t>
            </a:r>
            <a:endParaRPr lang="en-US" sz="1800" kern="1200" dirty="0"/>
          </a:p>
        </p:txBody>
      </p:sp>
      <p:sp>
        <p:nvSpPr>
          <p:cNvPr id="10" name="Freeform 9"/>
          <p:cNvSpPr/>
          <p:nvPr/>
        </p:nvSpPr>
        <p:spPr>
          <a:xfrm>
            <a:off x="4750013" y="4828503"/>
            <a:ext cx="1649714" cy="1000529"/>
          </a:xfrm>
          <a:custGeom>
            <a:avLst/>
            <a:gdLst>
              <a:gd name="connsiteX0" fmla="*/ 0 w 1649714"/>
              <a:gd name="connsiteY0" fmla="*/ 100053 h 1000529"/>
              <a:gd name="connsiteX1" fmla="*/ 100053 w 1649714"/>
              <a:gd name="connsiteY1" fmla="*/ 0 h 1000529"/>
              <a:gd name="connsiteX2" fmla="*/ 1549661 w 1649714"/>
              <a:gd name="connsiteY2" fmla="*/ 0 h 1000529"/>
              <a:gd name="connsiteX3" fmla="*/ 1649714 w 1649714"/>
              <a:gd name="connsiteY3" fmla="*/ 100053 h 1000529"/>
              <a:gd name="connsiteX4" fmla="*/ 1649714 w 1649714"/>
              <a:gd name="connsiteY4" fmla="*/ 900476 h 1000529"/>
              <a:gd name="connsiteX5" fmla="*/ 1549661 w 1649714"/>
              <a:gd name="connsiteY5" fmla="*/ 1000529 h 1000529"/>
              <a:gd name="connsiteX6" fmla="*/ 100053 w 1649714"/>
              <a:gd name="connsiteY6" fmla="*/ 1000529 h 1000529"/>
              <a:gd name="connsiteX7" fmla="*/ 0 w 1649714"/>
              <a:gd name="connsiteY7" fmla="*/ 900476 h 1000529"/>
              <a:gd name="connsiteX8" fmla="*/ 0 w 1649714"/>
              <a:gd name="connsiteY8" fmla="*/ 100053 h 100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714" h="1000529">
                <a:moveTo>
                  <a:pt x="0" y="100053"/>
                </a:moveTo>
                <a:cubicBezTo>
                  <a:pt x="0" y="44795"/>
                  <a:pt x="44795" y="0"/>
                  <a:pt x="100053" y="0"/>
                </a:cubicBezTo>
                <a:lnTo>
                  <a:pt x="1549661" y="0"/>
                </a:lnTo>
                <a:cubicBezTo>
                  <a:pt x="1604919" y="0"/>
                  <a:pt x="1649714" y="44795"/>
                  <a:pt x="1649714" y="100053"/>
                </a:cubicBezTo>
                <a:lnTo>
                  <a:pt x="1649714" y="900476"/>
                </a:lnTo>
                <a:cubicBezTo>
                  <a:pt x="1649714" y="955734"/>
                  <a:pt x="1604919" y="1000529"/>
                  <a:pt x="1549661" y="1000529"/>
                </a:cubicBezTo>
                <a:lnTo>
                  <a:pt x="100053" y="1000529"/>
                </a:lnTo>
                <a:cubicBezTo>
                  <a:pt x="44795" y="1000529"/>
                  <a:pt x="0" y="955734"/>
                  <a:pt x="0" y="900476"/>
                </a:cubicBezTo>
                <a:lnTo>
                  <a:pt x="0" y="100053"/>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97884" tIns="97884" rIns="97884" bIns="97884" numCol="1" spcCol="1270" anchor="ctr" anchorCtr="false">
            <a:noAutofit/>
          </a:bodyPr>
          <a:lstStyle/>
          <a:p>
            <a:pPr lvl="0" algn="ctr" defTabSz="800100">
              <a:lnSpc>
                <a:spcPct val="90000"/>
              </a:lnSpc>
              <a:spcBef>
                <a:spcPct val="0"/>
              </a:spcBef>
              <a:spcAft>
                <a:spcPct val="35000"/>
              </a:spcAft>
            </a:pPr>
            <a:r>
              <a:rPr lang="en-US" sz="1800" kern="1200" dirty="0" smtClean="0"/>
              <a:t>Centralized</a:t>
            </a:r>
            <a:endParaRPr lang="en-US" sz="1800" kern="1200" dirty="0"/>
          </a:p>
        </p:txBody>
      </p:sp>
      <p:sp>
        <p:nvSpPr>
          <p:cNvPr id="11" name="Freeform 10"/>
          <p:cNvSpPr/>
          <p:nvPr/>
        </p:nvSpPr>
        <p:spPr>
          <a:xfrm>
            <a:off x="6469015" y="4828503"/>
            <a:ext cx="1649714" cy="989995"/>
          </a:xfrm>
          <a:custGeom>
            <a:avLst/>
            <a:gdLst>
              <a:gd name="connsiteX0" fmla="*/ 0 w 1649714"/>
              <a:gd name="connsiteY0" fmla="*/ 99000 h 989995"/>
              <a:gd name="connsiteX1" fmla="*/ 99000 w 1649714"/>
              <a:gd name="connsiteY1" fmla="*/ 0 h 989995"/>
              <a:gd name="connsiteX2" fmla="*/ 1550715 w 1649714"/>
              <a:gd name="connsiteY2" fmla="*/ 0 h 989995"/>
              <a:gd name="connsiteX3" fmla="*/ 1649715 w 1649714"/>
              <a:gd name="connsiteY3" fmla="*/ 99000 h 989995"/>
              <a:gd name="connsiteX4" fmla="*/ 1649714 w 1649714"/>
              <a:gd name="connsiteY4" fmla="*/ 890996 h 989995"/>
              <a:gd name="connsiteX5" fmla="*/ 1550714 w 1649714"/>
              <a:gd name="connsiteY5" fmla="*/ 989996 h 989995"/>
              <a:gd name="connsiteX6" fmla="*/ 99000 w 1649714"/>
              <a:gd name="connsiteY6" fmla="*/ 989995 h 989995"/>
              <a:gd name="connsiteX7" fmla="*/ 0 w 1649714"/>
              <a:gd name="connsiteY7" fmla="*/ 890995 h 989995"/>
              <a:gd name="connsiteX8" fmla="*/ 0 w 1649714"/>
              <a:gd name="connsiteY8" fmla="*/ 99000 h 98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714" h="989995">
                <a:moveTo>
                  <a:pt x="0" y="99000"/>
                </a:moveTo>
                <a:cubicBezTo>
                  <a:pt x="0" y="44324"/>
                  <a:pt x="44324" y="0"/>
                  <a:pt x="99000" y="0"/>
                </a:cubicBezTo>
                <a:lnTo>
                  <a:pt x="1550715" y="0"/>
                </a:lnTo>
                <a:cubicBezTo>
                  <a:pt x="1605391" y="0"/>
                  <a:pt x="1649715" y="44324"/>
                  <a:pt x="1649715" y="99000"/>
                </a:cubicBezTo>
                <a:cubicBezTo>
                  <a:pt x="1649715" y="362999"/>
                  <a:pt x="1649714" y="626997"/>
                  <a:pt x="1649714" y="890996"/>
                </a:cubicBezTo>
                <a:cubicBezTo>
                  <a:pt x="1649714" y="945672"/>
                  <a:pt x="1605390" y="989996"/>
                  <a:pt x="1550714" y="989996"/>
                </a:cubicBezTo>
                <a:lnTo>
                  <a:pt x="99000" y="989995"/>
                </a:lnTo>
                <a:cubicBezTo>
                  <a:pt x="44324" y="989995"/>
                  <a:pt x="0" y="945671"/>
                  <a:pt x="0" y="890995"/>
                </a:cubicBezTo>
                <a:lnTo>
                  <a:pt x="0" y="9900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7576" tIns="97576" rIns="97576" bIns="97576" numCol="1" spcCol="1270" anchor="ctr" anchorCtr="false">
            <a:noAutofit/>
          </a:bodyPr>
          <a:lstStyle/>
          <a:p>
            <a:pPr lvl="0" algn="ctr" defTabSz="800100">
              <a:lnSpc>
                <a:spcPct val="90000"/>
              </a:lnSpc>
              <a:spcBef>
                <a:spcPct val="0"/>
              </a:spcBef>
              <a:spcAft>
                <a:spcPct val="35000"/>
              </a:spcAft>
            </a:pPr>
            <a:r>
              <a:rPr lang="en-US" sz="1800" kern="1200" dirty="0" smtClean="0"/>
              <a:t>Decentralized</a:t>
            </a:r>
            <a:endParaRPr lang="en-US" sz="1800" kern="1200" dirty="0"/>
          </a:p>
        </p:txBody>
      </p:sp>
      <p:sp>
        <p:nvSpPr>
          <p:cNvPr id="5" name="Rectangle 4"/>
          <p:cNvSpPr/>
          <p:nvPr/>
        </p:nvSpPr>
        <p:spPr>
          <a:xfrm>
            <a:off x="6650460" y="5941916"/>
            <a:ext cx="1596912" cy="307777"/>
          </a:xfrm>
          <a:prstGeom prst="rect">
            <a:avLst/>
          </a:prstGeom>
        </p:spPr>
        <p:txBody>
          <a:bodyPr wrap="none">
            <a:spAutoFit/>
          </a:bodyPr>
          <a:lstStyle/>
          <a:p>
            <a:r>
              <a:rPr lang="en-US" dirty="0" smtClean="0">
                <a:solidFill>
                  <a:schemeClr val="dk1"/>
                </a:solidFill>
              </a:rPr>
              <a:t>[</a:t>
            </a:r>
            <a:r>
              <a:rPr lang="en-US" dirty="0" smtClean="0"/>
              <a:t>C</a:t>
            </a:r>
            <a:r>
              <a:rPr lang="en-US" altLang="zh-CN" dirty="0" smtClean="0"/>
              <a:t>hen </a:t>
            </a:r>
            <a:r>
              <a:rPr lang="en-US" dirty="0" smtClean="0"/>
              <a:t>et </a:t>
            </a:r>
            <a:r>
              <a:rPr lang="en-US" dirty="0"/>
              <a:t>al. </a:t>
            </a:r>
            <a:r>
              <a:rPr lang="en-US" dirty="0" smtClean="0"/>
              <a:t>2016</a:t>
            </a:r>
            <a:r>
              <a:rPr lang="en-US" dirty="0" smtClean="0">
                <a:solidFill>
                  <a:schemeClr val="dk1"/>
                </a:solidFill>
              </a:rPr>
              <a:t>]</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10185</Words>
  <Application>WPS Presentation</Application>
  <PresentationFormat>On-screen Show (4:3)</PresentationFormat>
  <Paragraphs>486</Paragraphs>
  <Slides>25</Slides>
  <Notes>23</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25</vt:i4>
      </vt:variant>
    </vt:vector>
  </HeadingPairs>
  <TitlesOfParts>
    <vt:vector size="41" baseType="lpstr">
      <vt:lpstr>Arial</vt:lpstr>
      <vt:lpstr>SimSun</vt:lpstr>
      <vt:lpstr>Wingdings</vt:lpstr>
      <vt:lpstr>Arial</vt:lpstr>
      <vt:lpstr>Verdana</vt:lpstr>
      <vt:lpstr>Cambria Math</vt:lpstr>
      <vt:lpstr>DejaVu Math TeX Gyre</vt:lpstr>
      <vt:lpstr>微软雅黑</vt:lpstr>
      <vt:lpstr>Arial Unicode MS</vt:lpstr>
      <vt:lpstr>Verdana</vt:lpstr>
      <vt:lpstr>Droid Sans Fallback</vt:lpstr>
      <vt:lpstr>Webdings</vt:lpstr>
      <vt:lpstr>Times New Roman</vt:lpstr>
      <vt:lpstr>DejaVu Sans</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yaoli</cp:lastModifiedBy>
  <cp:revision>340</cp:revision>
  <dcterms:created xsi:type="dcterms:W3CDTF">2020-11-04T15:46:37Z</dcterms:created>
  <dcterms:modified xsi:type="dcterms:W3CDTF">2020-11-04T15:46:37Z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1033-11.1.0.9719</vt:lpwstr>
  </property>
</Properties>
</file>